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67744" y="84456"/>
            <a:ext cx="4513674" cy="6420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273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7" y="1628801"/>
            <a:ext cx="7237356" cy="2232248"/>
          </a:xfrm>
        </p:spPr>
        <p:txBody>
          <a:bodyPr/>
          <a:lstStyle/>
          <a:p>
            <a:pPr marL="182880" indent="0">
              <a:buNone/>
            </a:pPr>
            <a:r>
              <a:rPr lang="ru-RU" dirty="0" smtClean="0"/>
              <a:t>      Год выпуска:</a:t>
            </a:r>
            <a:br>
              <a:rPr lang="ru-RU" dirty="0" smtClean="0"/>
            </a:br>
            <a:r>
              <a:rPr lang="ru-RU" dirty="0" smtClean="0"/>
              <a:t>            1975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81829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ru-RU" sz="4800" b="1" dirty="0" smtClean="0"/>
          </a:p>
          <a:p>
            <a:pPr marL="45720" indent="0">
              <a:buNone/>
            </a:pPr>
            <a:r>
              <a:rPr lang="ru-RU" sz="4800" b="1" dirty="0" smtClean="0"/>
              <a:t>Выпущено</a:t>
            </a:r>
            <a:r>
              <a:rPr lang="ru-RU" sz="4800" b="1" dirty="0"/>
              <a:t>:</a:t>
            </a:r>
            <a:r>
              <a:rPr lang="ru-RU" sz="4800" dirty="0"/>
              <a:t> СССР, к/с </a:t>
            </a:r>
            <a:r>
              <a:rPr lang="ru-RU" sz="4800" dirty="0" err="1"/>
              <a:t>Беларусьфильм</a:t>
            </a:r>
            <a:r>
              <a:rPr lang="ru-RU" sz="4800" dirty="0"/>
              <a:t>, т/о Телефильм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40550274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endParaRPr lang="ru-RU" sz="5400" b="1" dirty="0" smtClean="0"/>
          </a:p>
          <a:p>
            <a:pPr marL="45720" indent="0">
              <a:buNone/>
            </a:pPr>
            <a:r>
              <a:rPr lang="ru-RU" sz="5400" b="1" dirty="0" smtClean="0"/>
              <a:t>Жанр</a:t>
            </a:r>
            <a:r>
              <a:rPr lang="ru-RU" sz="5400" b="1" dirty="0"/>
              <a:t>:</a:t>
            </a:r>
            <a:r>
              <a:rPr lang="ru-RU" sz="5400" dirty="0"/>
              <a:t> Семейный, Сказка, </a:t>
            </a:r>
            <a:r>
              <a:rPr lang="ru-RU" sz="5400" dirty="0" err="1"/>
              <a:t>Мьюзикл</a:t>
            </a:r>
            <a:endParaRPr lang="ru-RU" sz="5400" dirty="0"/>
          </a:p>
        </p:txBody>
      </p:sp>
    </p:spTree>
    <p:extLst>
      <p:ext uri="{BB962C8B-B14F-4D97-AF65-F5344CB8AC3E}">
        <p14:creationId xmlns:p14="http://schemas.microsoft.com/office/powerpoint/2010/main" val="15045190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45720" indent="0">
              <a:buNone/>
            </a:pPr>
            <a:r>
              <a:rPr lang="ru-RU" sz="2800" b="1" dirty="0"/>
              <a:t>Режиссер:</a:t>
            </a:r>
            <a:r>
              <a:rPr lang="ru-RU" sz="2800" dirty="0"/>
              <a:t> Леонид Нечаев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933" y="1412776"/>
            <a:ext cx="3888432" cy="4561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9929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45720" indent="0">
              <a:buNone/>
            </a:pPr>
            <a:r>
              <a:rPr lang="ru-RU" b="1" dirty="0"/>
              <a:t>Актеры:</a:t>
            </a:r>
            <a:r>
              <a:rPr lang="ru-RU" dirty="0"/>
              <a:t> Дмитрий Иосифов, Владимир Этуш, Ролан Быков, Елена </a:t>
            </a:r>
            <a:r>
              <a:rPr lang="ru-RU" dirty="0" err="1"/>
              <a:t>Санаева</a:t>
            </a:r>
            <a:r>
              <a:rPr lang="ru-RU" dirty="0"/>
              <a:t>, Владимир Басов, Татьяна Проценко, Роман </a:t>
            </a:r>
            <a:r>
              <a:rPr lang="ru-RU" dirty="0" err="1"/>
              <a:t>Столкарц</a:t>
            </a:r>
            <a:r>
              <a:rPr lang="ru-RU" dirty="0"/>
              <a:t>, Томас </a:t>
            </a:r>
            <a:r>
              <a:rPr lang="ru-RU" dirty="0" err="1"/>
              <a:t>Аугустинас</a:t>
            </a:r>
            <a:r>
              <a:rPr lang="ru-RU" dirty="0"/>
              <a:t>, Григорий </a:t>
            </a:r>
            <a:r>
              <a:rPr lang="ru-RU" dirty="0" err="1"/>
              <a:t>Светлорусов</a:t>
            </a:r>
            <a:r>
              <a:rPr lang="ru-RU" dirty="0"/>
              <a:t>, Николай </a:t>
            </a:r>
            <a:r>
              <a:rPr lang="ru-RU" dirty="0" smtClean="0"/>
              <a:t>Гринько</a:t>
            </a:r>
          </a:p>
          <a:p>
            <a:pPr marL="45720" indent="0">
              <a:buNone/>
            </a:pP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2817106"/>
            <a:ext cx="6671235" cy="2988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7421926"/>
      </p:ext>
    </p:extLst>
  </p:cSld>
  <p:clrMapOvr>
    <a:masterClrMapping/>
  </p:clrMapOvr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</TotalTime>
  <Words>12</Words>
  <Application>Microsoft Office PowerPoint</Application>
  <PresentationFormat>Экран 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Воздушный поток</vt:lpstr>
      <vt:lpstr>Презентация PowerPoint</vt:lpstr>
      <vt:lpstr>      Год выпуска:             1975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2017-02-28T07:44:19Z</dcterms:created>
  <dcterms:modified xsi:type="dcterms:W3CDTF">2017-02-28T07:58:26Z</dcterms:modified>
</cp:coreProperties>
</file>