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62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9" d="100"/>
          <a:sy n="99" d="100"/>
        </p:scale>
        <p:origin x="114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5932F-4ADA-4AC7-9F3F-2303D6C8DBFC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0CAD6-7AFE-40D1-8287-0723CCCD90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8523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5932F-4ADA-4AC7-9F3F-2303D6C8DBFC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0CAD6-7AFE-40D1-8287-0723CCCD90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7083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5932F-4ADA-4AC7-9F3F-2303D6C8DBFC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0CAD6-7AFE-40D1-8287-0723CCCD90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0471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5932F-4ADA-4AC7-9F3F-2303D6C8DBFC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0CAD6-7AFE-40D1-8287-0723CCCD90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9254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5932F-4ADA-4AC7-9F3F-2303D6C8DBFC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0CAD6-7AFE-40D1-8287-0723CCCD90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5169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5932F-4ADA-4AC7-9F3F-2303D6C8DBFC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0CAD6-7AFE-40D1-8287-0723CCCD90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9099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5932F-4ADA-4AC7-9F3F-2303D6C8DBFC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0CAD6-7AFE-40D1-8287-0723CCCD90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6402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5932F-4ADA-4AC7-9F3F-2303D6C8DBFC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0CAD6-7AFE-40D1-8287-0723CCCD90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1773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5932F-4ADA-4AC7-9F3F-2303D6C8DBFC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0CAD6-7AFE-40D1-8287-0723CCCD90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8076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5932F-4ADA-4AC7-9F3F-2303D6C8DBFC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0CAD6-7AFE-40D1-8287-0723CCCD90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7635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5932F-4ADA-4AC7-9F3F-2303D6C8DBFC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0CAD6-7AFE-40D1-8287-0723CCCD90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0042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E5932F-4ADA-4AC7-9F3F-2303D6C8DBFC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90CAD6-7AFE-40D1-8287-0723CCCD90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4539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" y="130629"/>
            <a:ext cx="6379698" cy="662286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597748" y="130630"/>
            <a:ext cx="5594251" cy="6727370"/>
          </a:xfrm>
        </p:spPr>
        <p:txBody>
          <a:bodyPr>
            <a:normAutofit/>
          </a:bodyPr>
          <a:lstStyle/>
          <a:p>
            <a:r>
              <a:rPr lang="ru-RU" sz="72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50800" dist="50800" dir="5400000" sx="1000" sy="1000" algn="ctr" rotWithShape="0">
                    <a:srgbClr val="000000"/>
                  </a:outerShdw>
                </a:effectLst>
              </a:rPr>
              <a:t>Приключение</a:t>
            </a:r>
            <a:r>
              <a:rPr lang="ru-RU" sz="7200" b="1" dirty="0" smtClean="0">
                <a:solidFill>
                  <a:schemeClr val="accent4">
                    <a:lumMod val="75000"/>
                  </a:schemeClr>
                </a:solidFill>
              </a:rPr>
              <a:t> Буратино</a:t>
            </a:r>
            <a:endParaRPr lang="ru-RU" sz="7200" b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73903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092397" cy="5937201"/>
          </a:xfrm>
        </p:spPr>
        <p:txBody>
          <a:bodyPr>
            <a:normAutofit/>
          </a:bodyPr>
          <a:lstStyle/>
          <a:p>
            <a:r>
              <a:rPr lang="ru-RU" b="1" dirty="0" smtClean="0"/>
              <a:t>«Приключения Буратино» — советский  музыкальный телевизионный фильм по мотивам сказки Алексея Толстого «Золотой ключик, или Приключения Буратино», созданный на киностудии «</a:t>
            </a:r>
            <a:r>
              <a:rPr lang="ru-RU" b="1" dirty="0" err="1" smtClean="0"/>
              <a:t>Беларусьфильм</a:t>
            </a:r>
            <a:r>
              <a:rPr lang="ru-RU" b="1" dirty="0" smtClean="0"/>
              <a:t>» в 1975 году.</a:t>
            </a:r>
            <a:br>
              <a:rPr lang="ru-RU" b="1" dirty="0" smtClean="0"/>
            </a:br>
            <a:r>
              <a:rPr lang="ru-RU" b="1" dirty="0" smtClean="0"/>
              <a:t> Считается культовым.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063858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  <a:alpha val="9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0"/>
            <a:ext cx="12083142" cy="7119257"/>
          </a:xfrm>
        </p:spPr>
        <p:txBody>
          <a:bodyPr>
            <a:normAutofit/>
          </a:bodyPr>
          <a:lstStyle/>
          <a:p>
            <a:r>
              <a:rPr lang="ru-RU" sz="4000" b="1" dirty="0" smtClean="0"/>
              <a:t>В ролях</a:t>
            </a:r>
            <a:br>
              <a:rPr lang="ru-RU" sz="4000" b="1" dirty="0" smtClean="0"/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Дмитрий Иосифов — Буратино</a:t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Татьяна Проценко — Мальвина</a:t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Роман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Столкарц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— Пьеро</a:t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Томас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Аугустинас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—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Артемон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Григорий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Светлорусов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— Арлекин</a:t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Николай Гринько — папа Карло</a:t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Юрий Катин-Ярцев — Джузеппе</a:t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Рина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Зелёная — черепаха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Тортила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Владимир Этуш — Карабас-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Барабас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Ролан Быков — кот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Базилио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Елена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Санаева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— лиса Алиса</a:t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Владимир Басов —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Дуремар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Баадур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Цуладзе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— хозяин харчевни трёх пескарей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46590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400"/>
            <a:ext cx="12192000" cy="683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96311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3581"/>
            <a:ext cx="12191998" cy="6844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07588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04503"/>
            <a:ext cx="11889377" cy="6439988"/>
          </a:xfrm>
        </p:spPr>
        <p:txBody>
          <a:bodyPr/>
          <a:lstStyle/>
          <a:p>
            <a:r>
              <a:rPr lang="ru-RU" sz="5400" b="1" i="1" dirty="0" smtClean="0"/>
              <a:t>«Приключения </a:t>
            </a:r>
            <a:r>
              <a:rPr lang="ru-RU" sz="5400" b="1" i="1" dirty="0" err="1" smtClean="0"/>
              <a:t>Буратино»</a:t>
            </a:r>
            <a:r>
              <a:rPr lang="ru-RU" dirty="0" err="1" smtClean="0"/>
              <a:t>наверное</a:t>
            </a:r>
            <a:r>
              <a:rPr lang="ru-RU" dirty="0" smtClean="0"/>
              <a:t>, до конца жизни останется для меня одним из любимых детских фильмов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611579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51</Words>
  <Application>Microsoft Office PowerPoint</Application>
  <PresentationFormat>Широкоэкранный</PresentationFormat>
  <Paragraphs>4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Тема Office</vt:lpstr>
      <vt:lpstr>Приключение Буратино</vt:lpstr>
      <vt:lpstr>«Приключения Буратино» — советский  музыкальный телевизионный фильм по мотивам сказки Алексея Толстого «Золотой ключик, или Приключения Буратино», созданный на киностудии «Беларусьфильм» в 1975 году.  Считается культовым. </vt:lpstr>
      <vt:lpstr>В ролях Дмитрий Иосифов — Буратино Татьяна Проценко — Мальвина Роман Столкарц — Пьеро Томас Аугустинас — Артемон Григорий Светлорусов — Арлекин Николай Гринько — папа Карло Юрий Катин-Ярцев — Джузеппе Рина Зелёная — черепаха Тортила Владимир Этуш — Карабас-Барабас Ролан Быков — кот Базилио Елена Санаева — лиса Алиса Владимир Басов — Дуремар Баадур Цуладзе — хозяин харчевни трёх пескарей</vt:lpstr>
      <vt:lpstr>Презентация PowerPoint</vt:lpstr>
      <vt:lpstr>Презентация PowerPoint</vt:lpstr>
      <vt:lpstr>«Приключения Буратино»наверное, до конца жизни останется для меня одним из любимых детских фильмов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Приключение Буратино</dc:title>
  <dc:creator>Пользователь</dc:creator>
  <cp:lastModifiedBy>Пользователь</cp:lastModifiedBy>
  <cp:revision>5</cp:revision>
  <dcterms:created xsi:type="dcterms:W3CDTF">2017-02-27T17:44:38Z</dcterms:created>
  <dcterms:modified xsi:type="dcterms:W3CDTF">2017-02-27T18:47:28Z</dcterms:modified>
</cp:coreProperties>
</file>