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710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41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71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57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25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17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86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25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17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73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739BA-8ED6-4DE7-BEE3-EC3E39A67D38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C5A32-7C43-4FAD-B0F5-772D5CA08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56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vi.ru/person/nikolay-grinko-177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3848" y="1457214"/>
            <a:ext cx="9144000" cy="2387600"/>
          </a:xfrm>
        </p:spPr>
        <p:txBody>
          <a:bodyPr/>
          <a:lstStyle/>
          <a:p>
            <a:r>
              <a:rPr lang="ru-RU" dirty="0"/>
              <a:t> «Приключения Буратино» </a:t>
            </a:r>
          </a:p>
        </p:txBody>
      </p:sp>
    </p:spTree>
    <p:extLst>
      <p:ext uri="{BB962C8B-B14F-4D97-AF65-F5344CB8AC3E}">
        <p14:creationId xmlns:p14="http://schemas.microsoft.com/office/powerpoint/2010/main" val="1637645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970467" y="377763"/>
            <a:ext cx="7366715" cy="55728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fontAlgn="base">
              <a:buNone/>
            </a:pPr>
            <a:r>
              <a:rPr lang="ru-RU" sz="1800" dirty="0" smtClean="0"/>
              <a:t>	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издания  1975г.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fontAlgn="base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Режиссер</a:t>
            </a:r>
          </a:p>
          <a:p>
            <a:pPr fontAlgn="base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Леонид Нечаев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Толстой</a:t>
            </a:r>
          </a:p>
          <a:p>
            <a:pPr fontAlgn="base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Инна Веткина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Исполнители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Проценко</a:t>
            </a:r>
          </a:p>
          <a:p>
            <a:pPr fontAlgn="base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Столкарц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Томас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Аугустинас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Григорий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Светлорусов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Николай Гринько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62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7582" y="1903900"/>
            <a:ext cx="101356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Добрая сказка, которая согласно своей заглавной песне вошла в дом миллионов семей, остается там желанным гостем вот уже пятое десятилетие. Экранизация повести Алексея Толстого «Приключения Буратино», поставленная знаменитым советским сказочником Леонидом Нечаевым и украшенная песнями Алексея Рыбникова, – это настоящий золотой ключик в мир детства и волшебства. К пожилому и добросердечному бедняку Карло попадает живое полено, из которого одинокий старик делает себе маленького сына. Деревянный мальчик, названный Буратино, едва увидев свет, проявляет свой веселый и непослушный нрав. Пообещав Карло стать прилежным учеником, он продает азбуку и вместо школы спешит в кукольный театр, где оказывается в плену директора-тирана Карабаса-</a:t>
            </a:r>
            <a:r>
              <a:rPr lang="ru-RU" dirty="0" err="1" smtClean="0"/>
              <a:t>Барабаса</a:t>
            </a:r>
            <a:r>
              <a:rPr lang="ru-RU" dirty="0" smtClean="0"/>
              <a:t>. Но первый урок о последствиях озорства проходит даром: сбежав от одного злодея, Буратино попадает в лапы двух мошенников, лисы Алисы и кота </a:t>
            </a:r>
            <a:r>
              <a:rPr lang="ru-RU" dirty="0" err="1" smtClean="0"/>
              <a:t>Базилио</a:t>
            </a:r>
            <a:r>
              <a:rPr lang="ru-RU" dirty="0" smtClean="0"/>
              <a:t>. Ему предстоит побывать в харчевне «Трех пескарей», в чулане прекрасной Мальвины, на Поле Чудес и в пруду черепахи </a:t>
            </a:r>
            <a:r>
              <a:rPr lang="ru-RU" dirty="0" err="1" smtClean="0"/>
              <a:t>Тортилы</a:t>
            </a:r>
            <a:r>
              <a:rPr lang="ru-RU" dirty="0" smtClean="0"/>
              <a:t>, которая вручит Буратино ключик, отпирающий дверь к счастью.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66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Музыка из к/ф "Приключения Буратино" - Песня Буратино. ... Музыкальные произведения обычно имеют простой ритм (с небольшими вариациями), исполняются чаще в быстром темпе.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6610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203</Words>
  <Application>Microsoft Office PowerPoint</Application>
  <PresentationFormat>Широкоэкранный</PresentationFormat>
  <Paragraphs>17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 «Приключения Буратино» 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Пользователь Windows</dc:creator>
  <cp:lastModifiedBy>Пользователь Windows</cp:lastModifiedBy>
  <cp:revision>4</cp:revision>
  <dcterms:created xsi:type="dcterms:W3CDTF">2017-02-27T17:12:44Z</dcterms:created>
  <dcterms:modified xsi:type="dcterms:W3CDTF">2017-02-27T17:54:47Z</dcterms:modified>
</cp:coreProperties>
</file>