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467" autoAdjust="0"/>
  </p:normalViewPr>
  <p:slideViewPr>
    <p:cSldViewPr>
      <p:cViewPr varScale="1">
        <p:scale>
          <a:sx n="59" d="100"/>
          <a:sy n="59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«Приключения Буратино» (1975)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Выполнил Мусин </a:t>
            </a:r>
            <a:r>
              <a:rPr lang="ru-RU" sz="2400" dirty="0" err="1" smtClean="0">
                <a:solidFill>
                  <a:schemeClr val="tx1"/>
                </a:solidFill>
              </a:rPr>
              <a:t>Юлдаш</a:t>
            </a:r>
            <a:r>
              <a:rPr lang="ru-RU" sz="2400" dirty="0" smtClean="0">
                <a:solidFill>
                  <a:schemeClr val="tx1"/>
                </a:solidFill>
              </a:rPr>
              <a:t> 2Б класс</a:t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dirty="0" smtClean="0"/>
              <a:t>Краткая характеристика мюзикла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0" dirty="0" smtClean="0"/>
              <a:t>советский двухсерийный музыкальный телевизионный фильм по мотивам сказки Алексея Толстого «Золотой ключик, или Приключения Буратино», созданный на киностудии «</a:t>
            </a:r>
            <a:r>
              <a:rPr lang="ru-RU" sz="2000" b="0" dirty="0" err="1" smtClean="0"/>
              <a:t>Беларусьфильм</a:t>
            </a:r>
            <a:r>
              <a:rPr lang="ru-RU" sz="2000" b="0" dirty="0" smtClean="0"/>
              <a:t>» в 1975 году. Считается культовым. Телепремьера состоялась 1-2 января 1976 года.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785926"/>
            <a:ext cx="9144000" cy="52629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В ролях</a:t>
            </a:r>
          </a:p>
          <a:p>
            <a:r>
              <a:rPr lang="ru-RU" sz="2400" dirty="0" smtClean="0"/>
              <a:t>Дмитрий Иосифов — </a:t>
            </a:r>
            <a:r>
              <a:rPr lang="ru-RU" sz="2400" i="1" dirty="0" smtClean="0"/>
              <a:t>Буратино</a:t>
            </a:r>
            <a:endParaRPr lang="ru-RU" sz="2400" dirty="0" smtClean="0"/>
          </a:p>
          <a:p>
            <a:r>
              <a:rPr lang="ru-RU" sz="2400" dirty="0" smtClean="0"/>
              <a:t>Татьяна Проценко — </a:t>
            </a:r>
            <a:r>
              <a:rPr lang="ru-RU" sz="2400" i="1" dirty="0" err="1" smtClean="0"/>
              <a:t>Мальвина</a:t>
            </a:r>
            <a:endParaRPr lang="ru-RU" sz="2400" dirty="0" smtClean="0"/>
          </a:p>
          <a:p>
            <a:r>
              <a:rPr lang="ru-RU" sz="2400" dirty="0" smtClean="0"/>
              <a:t>Роман </a:t>
            </a:r>
            <a:r>
              <a:rPr lang="ru-RU" sz="2400" dirty="0" err="1" smtClean="0"/>
              <a:t>Столкарц</a:t>
            </a:r>
            <a:r>
              <a:rPr lang="ru-RU" sz="2400" dirty="0" smtClean="0"/>
              <a:t> — </a:t>
            </a:r>
            <a:r>
              <a:rPr lang="ru-RU" sz="2400" i="1" dirty="0" smtClean="0"/>
              <a:t>Пьеро</a:t>
            </a:r>
            <a:endParaRPr lang="ru-RU" sz="2400" dirty="0" smtClean="0"/>
          </a:p>
          <a:p>
            <a:r>
              <a:rPr lang="ru-RU" sz="2400" dirty="0" smtClean="0"/>
              <a:t>Томас </a:t>
            </a:r>
            <a:r>
              <a:rPr lang="ru-RU" sz="2400" dirty="0" err="1" smtClean="0"/>
              <a:t>Аугустинас</a:t>
            </a:r>
            <a:r>
              <a:rPr lang="ru-RU" sz="2400" dirty="0" smtClean="0"/>
              <a:t> — </a:t>
            </a:r>
            <a:r>
              <a:rPr lang="ru-RU" sz="2400" i="1" dirty="0" err="1" smtClean="0"/>
              <a:t>Артемон</a:t>
            </a:r>
            <a:endParaRPr lang="ru-RU" sz="2400" dirty="0" smtClean="0"/>
          </a:p>
          <a:p>
            <a:r>
              <a:rPr lang="ru-RU" sz="2400" dirty="0" smtClean="0"/>
              <a:t>Григорий </a:t>
            </a:r>
            <a:r>
              <a:rPr lang="ru-RU" sz="2400" dirty="0" err="1" smtClean="0"/>
              <a:t>Светлорусов</a:t>
            </a:r>
            <a:r>
              <a:rPr lang="ru-RU" sz="2400" dirty="0" smtClean="0"/>
              <a:t> — </a:t>
            </a:r>
            <a:r>
              <a:rPr lang="ru-RU" sz="2400" i="1" dirty="0" smtClean="0"/>
              <a:t>Арлекин</a:t>
            </a:r>
            <a:endParaRPr lang="ru-RU" sz="2400" dirty="0" smtClean="0"/>
          </a:p>
          <a:p>
            <a:r>
              <a:rPr lang="ru-RU" sz="2400" dirty="0" smtClean="0"/>
              <a:t>Николай </a:t>
            </a:r>
            <a:r>
              <a:rPr lang="ru-RU" sz="2400" dirty="0" err="1" smtClean="0"/>
              <a:t>Гринько</a:t>
            </a:r>
            <a:r>
              <a:rPr lang="ru-RU" sz="2400" dirty="0" smtClean="0"/>
              <a:t> — </a:t>
            </a:r>
            <a:r>
              <a:rPr lang="ru-RU" sz="2400" i="1" dirty="0" smtClean="0"/>
              <a:t>папа Карло</a:t>
            </a:r>
            <a:endParaRPr lang="ru-RU" sz="2400" dirty="0" smtClean="0"/>
          </a:p>
          <a:p>
            <a:r>
              <a:rPr lang="ru-RU" sz="2400" dirty="0" smtClean="0"/>
              <a:t>Юрий Катин-Ярцев — </a:t>
            </a:r>
            <a:r>
              <a:rPr lang="ru-RU" sz="2400" i="1" dirty="0" smtClean="0"/>
              <a:t>Джузеппе</a:t>
            </a:r>
            <a:endParaRPr lang="ru-RU" sz="2400" dirty="0" smtClean="0"/>
          </a:p>
          <a:p>
            <a:r>
              <a:rPr lang="ru-RU" sz="2400" dirty="0" err="1" smtClean="0"/>
              <a:t>Рина</a:t>
            </a:r>
            <a:r>
              <a:rPr lang="ru-RU" sz="2400" dirty="0" smtClean="0"/>
              <a:t> Зелёная — </a:t>
            </a:r>
            <a:r>
              <a:rPr lang="ru-RU" sz="2400" i="1" dirty="0" smtClean="0"/>
              <a:t>черепаха </a:t>
            </a:r>
            <a:r>
              <a:rPr lang="ru-RU" sz="2400" i="1" dirty="0" err="1" smtClean="0"/>
              <a:t>Тортила</a:t>
            </a:r>
            <a:endParaRPr lang="ru-RU" sz="2400" dirty="0" smtClean="0"/>
          </a:p>
          <a:p>
            <a:r>
              <a:rPr lang="ru-RU" sz="2400" dirty="0" smtClean="0"/>
              <a:t>Владимир </a:t>
            </a:r>
            <a:r>
              <a:rPr lang="ru-RU" sz="2400" dirty="0" err="1" smtClean="0"/>
              <a:t>Этуш</a:t>
            </a:r>
            <a:r>
              <a:rPr lang="ru-RU" sz="2400" dirty="0" smtClean="0"/>
              <a:t> — </a:t>
            </a:r>
            <a:r>
              <a:rPr lang="ru-RU" sz="2400" i="1" dirty="0" err="1" smtClean="0"/>
              <a:t>Карабас-Барабас</a:t>
            </a:r>
            <a:endParaRPr lang="ru-RU" sz="2400" dirty="0" smtClean="0"/>
          </a:p>
          <a:p>
            <a:r>
              <a:rPr lang="ru-RU" sz="2400" dirty="0" smtClean="0"/>
              <a:t>Ролан Быков — </a:t>
            </a:r>
            <a:r>
              <a:rPr lang="ru-RU" sz="2400" i="1" dirty="0" smtClean="0"/>
              <a:t>кот </a:t>
            </a:r>
            <a:r>
              <a:rPr lang="ru-RU" sz="2400" i="1" dirty="0" err="1" smtClean="0"/>
              <a:t>Базилио</a:t>
            </a:r>
            <a:endParaRPr lang="ru-RU" sz="2400" dirty="0" smtClean="0"/>
          </a:p>
          <a:p>
            <a:r>
              <a:rPr lang="ru-RU" sz="2400" dirty="0" smtClean="0"/>
              <a:t>Елена </a:t>
            </a:r>
            <a:r>
              <a:rPr lang="ru-RU" sz="2400" dirty="0" err="1" smtClean="0"/>
              <a:t>Санаева</a:t>
            </a:r>
            <a:r>
              <a:rPr lang="ru-RU" sz="2400" dirty="0" smtClean="0"/>
              <a:t> — </a:t>
            </a:r>
            <a:r>
              <a:rPr lang="ru-RU" sz="2400" i="1" dirty="0" smtClean="0"/>
              <a:t>лиса Алиса</a:t>
            </a:r>
            <a:endParaRPr lang="ru-RU" sz="2400" dirty="0" smtClean="0"/>
          </a:p>
          <a:p>
            <a:r>
              <a:rPr lang="ru-RU" sz="2400" dirty="0" smtClean="0"/>
              <a:t>Владимир Басов — </a:t>
            </a:r>
            <a:r>
              <a:rPr lang="ru-RU" sz="2400" i="1" dirty="0" err="1" smtClean="0"/>
              <a:t>Дуремар</a:t>
            </a:r>
            <a:endParaRPr lang="ru-RU" sz="2400" dirty="0" smtClean="0"/>
          </a:p>
          <a:p>
            <a:r>
              <a:rPr lang="ru-RU" sz="2400" dirty="0" err="1" smtClean="0"/>
              <a:t>Баадур</a:t>
            </a:r>
            <a:r>
              <a:rPr lang="ru-RU" sz="2400" dirty="0" smtClean="0"/>
              <a:t> </a:t>
            </a:r>
            <a:r>
              <a:rPr lang="ru-RU" sz="2400" dirty="0" err="1" smtClean="0"/>
              <a:t>Цуладзе</a:t>
            </a:r>
            <a:r>
              <a:rPr lang="ru-RU" sz="2400" dirty="0" smtClean="0"/>
              <a:t> — </a:t>
            </a:r>
            <a:r>
              <a:rPr lang="ru-RU" sz="2400" i="1" dirty="0" smtClean="0"/>
              <a:t>хозяин харчевни трёх пескарей</a:t>
            </a:r>
            <a:endParaRPr lang="ru-RU" sz="2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0" dirty="0" smtClean="0"/>
              <a:t>Съёмочная группа</a:t>
            </a:r>
            <a:br>
              <a:rPr lang="ru-RU" sz="3200" b="0" dirty="0" smtClean="0"/>
            </a:b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>Сценарий Инны Веткиной</a:t>
            </a:r>
            <a:br>
              <a:rPr lang="ru-RU" sz="3200" b="0" dirty="0" smtClean="0"/>
            </a:br>
            <a:r>
              <a:rPr lang="ru-RU" sz="3200" b="0" dirty="0" smtClean="0"/>
              <a:t>Постановка Леонида Нечаева</a:t>
            </a:r>
            <a:br>
              <a:rPr lang="ru-RU" sz="3200" b="0" dirty="0" smtClean="0"/>
            </a:br>
            <a:r>
              <a:rPr lang="ru-RU" sz="3200" b="0" dirty="0" smtClean="0"/>
              <a:t>Главный оператор: Юрий </a:t>
            </a:r>
            <a:r>
              <a:rPr lang="ru-RU" sz="3200" b="0" dirty="0" err="1" smtClean="0"/>
              <a:t>Елхов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>Главный художник: Леонид Ершов</a:t>
            </a:r>
            <a:br>
              <a:rPr lang="ru-RU" sz="3200" b="0" dirty="0" smtClean="0"/>
            </a:br>
            <a:r>
              <a:rPr lang="ru-RU" sz="3200" b="0" dirty="0" smtClean="0"/>
              <a:t>Музыка Алексея Рыбникова</a:t>
            </a:r>
            <a:br>
              <a:rPr lang="ru-RU" sz="3200" b="0" dirty="0" smtClean="0"/>
            </a:br>
            <a:r>
              <a:rPr lang="ru-RU" sz="3200" b="0" dirty="0" smtClean="0"/>
              <a:t>Стихи Булата Окуджавы, Юрия </a:t>
            </a:r>
            <a:r>
              <a:rPr lang="ru-RU" sz="3200" b="0" dirty="0" err="1" smtClean="0"/>
              <a:t>Энтина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>Роли озвучивали: </a:t>
            </a:r>
            <a:br>
              <a:rPr lang="ru-RU" sz="3200" b="0" dirty="0" smtClean="0"/>
            </a:br>
            <a:r>
              <a:rPr lang="ru-RU" sz="3200" b="0" dirty="0" smtClean="0"/>
              <a:t>Алексей </a:t>
            </a:r>
            <a:r>
              <a:rPr lang="ru-RU" sz="3200" b="0" dirty="0" err="1" smtClean="0"/>
              <a:t>Консовский</a:t>
            </a:r>
            <a:r>
              <a:rPr lang="ru-RU" sz="3200" b="0" dirty="0" smtClean="0"/>
              <a:t> (Говорящий Сверчок), </a:t>
            </a:r>
            <a:br>
              <a:rPr lang="ru-RU" sz="3200" b="0" dirty="0" smtClean="0"/>
            </a:br>
            <a:r>
              <a:rPr lang="ru-RU" sz="3200" b="0" dirty="0" smtClean="0"/>
              <a:t>Гарри Бардин (паук)</a:t>
            </a:r>
            <a:br>
              <a:rPr lang="ru-RU" sz="3200" b="0" dirty="0" smtClean="0"/>
            </a:br>
            <a:endParaRPr lang="ru-RU" sz="3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dirty="0" smtClean="0"/>
              <a:t>Участники записи</a:t>
            </a:r>
            <a:br>
              <a:rPr lang="ru-RU" sz="2000" dirty="0" smtClean="0"/>
            </a:br>
            <a:r>
              <a:rPr lang="ru-RU" sz="2000" b="0" dirty="0" smtClean="0"/>
              <a:t>Музыка: Алексей Рыбников</a:t>
            </a:r>
            <a:br>
              <a:rPr lang="ru-RU" sz="2000" b="0" dirty="0" smtClean="0"/>
            </a:br>
            <a:r>
              <a:rPr lang="ru-RU" sz="2000" b="0" dirty="0" smtClean="0"/>
              <a:t>Тексты песен: Булат Окуджава, Юрий </a:t>
            </a:r>
            <a:r>
              <a:rPr lang="ru-RU" sz="2000" b="0" dirty="0" err="1" smtClean="0"/>
              <a:t>Энтин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Режиссёр: Николай Субботин</a:t>
            </a:r>
            <a:br>
              <a:rPr lang="ru-RU" sz="2000" b="0" dirty="0" smtClean="0"/>
            </a:br>
            <a:r>
              <a:rPr lang="ru-RU" sz="2000" b="0" dirty="0" smtClean="0"/>
              <a:t>Вокальный ансамбль</a:t>
            </a:r>
            <a:br>
              <a:rPr lang="ru-RU" sz="2000" b="0" dirty="0" smtClean="0"/>
            </a:br>
            <a:r>
              <a:rPr lang="ru-RU" sz="2000" b="0" dirty="0" smtClean="0"/>
              <a:t>Оркестр Госкино под управлением Георгия </a:t>
            </a:r>
            <a:r>
              <a:rPr lang="ru-RU" sz="2000" b="0" dirty="0" err="1" smtClean="0"/>
              <a:t>Гараняна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Звукорежиссёр: Н. Данилин</a:t>
            </a:r>
            <a:br>
              <a:rPr lang="ru-RU" sz="2000" b="0" dirty="0" smtClean="0"/>
            </a:br>
            <a:r>
              <a:rPr lang="ru-RU" sz="2000" dirty="0" smtClean="0"/>
              <a:t>Действующие лица и исполнители</a:t>
            </a:r>
            <a:br>
              <a:rPr lang="ru-RU" sz="2000" dirty="0" smtClean="0"/>
            </a:br>
            <a:r>
              <a:rPr lang="ru-RU" sz="2000" b="0" dirty="0" smtClean="0"/>
              <a:t>Ведущий — Сергей </a:t>
            </a:r>
            <a:r>
              <a:rPr lang="ru-RU" sz="2000" b="0" dirty="0" err="1" smtClean="0"/>
              <a:t>Цейц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Буратино — Ирина </a:t>
            </a:r>
            <a:r>
              <a:rPr lang="ru-RU" sz="2000" b="0" dirty="0" err="1" smtClean="0"/>
              <a:t>Потоцкая</a:t>
            </a:r>
            <a:r>
              <a:rPr lang="ru-RU" sz="2000" b="0" dirty="0" smtClean="0"/>
              <a:t> (речь), Татьяна </a:t>
            </a:r>
            <a:r>
              <a:rPr lang="ru-RU" sz="2000" b="0" dirty="0" err="1" smtClean="0"/>
              <a:t>Канаева</a:t>
            </a:r>
            <a:r>
              <a:rPr lang="ru-RU" sz="2000" b="0" dirty="0" smtClean="0"/>
              <a:t> (вокал)</a:t>
            </a:r>
            <a:br>
              <a:rPr lang="ru-RU" sz="2000" b="0" dirty="0" smtClean="0"/>
            </a:br>
            <a:r>
              <a:rPr lang="ru-RU" sz="2000" b="0" dirty="0" smtClean="0"/>
              <a:t>Папа Карло — Николай </a:t>
            </a:r>
            <a:r>
              <a:rPr lang="ru-RU" sz="2000" b="0" dirty="0" err="1" smtClean="0"/>
              <a:t>Гринько</a:t>
            </a:r>
            <a:r>
              <a:rPr lang="ru-RU" sz="2000" b="0" dirty="0" smtClean="0"/>
              <a:t> (на пластинке не указан)</a:t>
            </a:r>
            <a:br>
              <a:rPr lang="ru-RU" sz="2000" b="0" dirty="0" smtClean="0"/>
            </a:br>
            <a:r>
              <a:rPr lang="ru-RU" sz="2000" b="0" dirty="0" smtClean="0"/>
              <a:t>Джузеппе — Юрий Катин-Ярцев (на пластинке не указан)</a:t>
            </a:r>
            <a:br>
              <a:rPr lang="ru-RU" sz="2000" b="0" dirty="0" smtClean="0"/>
            </a:br>
            <a:r>
              <a:rPr lang="ru-RU" sz="2000" b="0" dirty="0" err="1" smtClean="0"/>
              <a:t>Карабас-Барабас</a:t>
            </a:r>
            <a:r>
              <a:rPr lang="ru-RU" sz="2000" b="0" dirty="0" smtClean="0"/>
              <a:t> — Анатолий </a:t>
            </a:r>
            <a:r>
              <a:rPr lang="ru-RU" sz="2000" b="0" dirty="0" err="1" smtClean="0"/>
              <a:t>Папанови</a:t>
            </a:r>
            <a:r>
              <a:rPr lang="ru-RU" sz="2000" b="0" dirty="0" smtClean="0"/>
              <a:t>(речь), Роман Филиппов (вокал)</a:t>
            </a:r>
            <a:br>
              <a:rPr lang="ru-RU" sz="2000" b="0" dirty="0" smtClean="0"/>
            </a:br>
            <a:r>
              <a:rPr lang="ru-RU" sz="2000" b="0" dirty="0" smtClean="0"/>
              <a:t>Лиса Алиса — Наталья </a:t>
            </a:r>
            <a:r>
              <a:rPr lang="ru-RU" sz="2000" b="0" dirty="0" err="1" smtClean="0"/>
              <a:t>Защипина</a:t>
            </a:r>
            <a:r>
              <a:rPr lang="ru-RU" sz="2000" b="0" dirty="0" smtClean="0"/>
              <a:t> (речь), Елена </a:t>
            </a:r>
            <a:r>
              <a:rPr lang="ru-RU" sz="2000" b="0" dirty="0" err="1" smtClean="0"/>
              <a:t>Санаева</a:t>
            </a:r>
            <a:r>
              <a:rPr lang="ru-RU" sz="2000" b="0" dirty="0" smtClean="0"/>
              <a:t> (вокал)</a:t>
            </a:r>
            <a:br>
              <a:rPr lang="ru-RU" sz="2000" b="0" dirty="0" smtClean="0"/>
            </a:br>
            <a:r>
              <a:rPr lang="ru-RU" sz="2000" b="0" dirty="0" smtClean="0"/>
              <a:t>Кот </a:t>
            </a:r>
            <a:r>
              <a:rPr lang="ru-RU" sz="2000" b="0" dirty="0" err="1" smtClean="0"/>
              <a:t>Базилио</a:t>
            </a:r>
            <a:r>
              <a:rPr lang="ru-RU" sz="2000" b="0" dirty="0" smtClean="0"/>
              <a:t> — Ролан Быков</a:t>
            </a:r>
            <a:br>
              <a:rPr lang="ru-RU" sz="2000" b="0" dirty="0" smtClean="0"/>
            </a:br>
            <a:r>
              <a:rPr lang="ru-RU" sz="2000" b="0" dirty="0" err="1" smtClean="0"/>
              <a:t>Мальвина</a:t>
            </a:r>
            <a:r>
              <a:rPr lang="ru-RU" sz="2000" b="0" dirty="0" smtClean="0"/>
              <a:t> — Татьяна </a:t>
            </a:r>
            <a:r>
              <a:rPr lang="ru-RU" sz="2000" b="0" dirty="0" err="1" smtClean="0"/>
              <a:t>Канаева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Черепаха </a:t>
            </a:r>
            <a:r>
              <a:rPr lang="ru-RU" sz="2000" b="0" dirty="0" err="1" smtClean="0"/>
              <a:t>Тортила</a:t>
            </a:r>
            <a:r>
              <a:rPr lang="ru-RU" sz="2000" b="0" dirty="0" smtClean="0"/>
              <a:t> — </a:t>
            </a:r>
            <a:r>
              <a:rPr lang="ru-RU" sz="2000" b="0" dirty="0" err="1" smtClean="0"/>
              <a:t>Рина</a:t>
            </a:r>
            <a:r>
              <a:rPr lang="ru-RU" sz="2000" b="0" dirty="0" smtClean="0"/>
              <a:t> Зелёная</a:t>
            </a:r>
            <a:br>
              <a:rPr lang="ru-RU" sz="2000" b="0" dirty="0" smtClean="0"/>
            </a:br>
            <a:r>
              <a:rPr lang="ru-RU" sz="2000" b="0" dirty="0" err="1" smtClean="0"/>
              <a:t>Дуремар</a:t>
            </a:r>
            <a:r>
              <a:rPr lang="ru-RU" sz="2000" b="0" dirty="0" smtClean="0"/>
              <a:t> — Владимир Басов</a:t>
            </a:r>
            <a:br>
              <a:rPr lang="ru-RU" sz="2000" b="0" dirty="0" smtClean="0"/>
            </a:br>
            <a:r>
              <a:rPr lang="ru-RU" sz="2000" b="0" dirty="0" smtClean="0"/>
              <a:t>Пьеро — Татьяна </a:t>
            </a:r>
            <a:r>
              <a:rPr lang="ru-RU" sz="2000" b="0" dirty="0" err="1" smtClean="0"/>
              <a:t>Осмоловская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Паук — Гарри Бардин</a:t>
            </a:r>
            <a:br>
              <a:rPr lang="ru-RU" sz="2000" b="0" dirty="0" smtClean="0"/>
            </a:br>
            <a:endParaRPr lang="ru-RU" sz="20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Музыкально-теоретический анализ песен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43050"/>
            <a:ext cx="9144000" cy="52149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1) песня «Буратино»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2) песня фонарщиков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3) песня папы Карло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4)песня кукол «Страшный Карабас»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5)песня </a:t>
            </a:r>
            <a:r>
              <a:rPr lang="ru-RU" sz="2400" dirty="0" err="1" smtClean="0">
                <a:solidFill>
                  <a:schemeClr val="bg1"/>
                </a:solidFill>
              </a:rPr>
              <a:t>Дуремара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6) песня-танец лисы Алисы и кота </a:t>
            </a:r>
            <a:r>
              <a:rPr lang="ru-RU" sz="2400" dirty="0" err="1" smtClean="0">
                <a:solidFill>
                  <a:schemeClr val="bg1"/>
                </a:solidFill>
              </a:rPr>
              <a:t>Базилио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7) Песня Карабаса </a:t>
            </a:r>
            <a:r>
              <a:rPr lang="ru-RU" sz="2400" dirty="0" err="1" smtClean="0">
                <a:solidFill>
                  <a:schemeClr val="bg1"/>
                </a:solidFill>
              </a:rPr>
              <a:t>Барабаса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8) песня Пауков и Буратино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9)песня «Поле чудес»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10) песня черепахи </a:t>
            </a:r>
            <a:r>
              <a:rPr lang="ru-RU" sz="2400" dirty="0" err="1" smtClean="0">
                <a:solidFill>
                  <a:schemeClr val="bg1"/>
                </a:solidFill>
              </a:rPr>
              <a:t>Тортилы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11) песня Пьеро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0"/>
          <a:ext cx="9144000" cy="10312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6"/>
                <a:gridCol w="1428760"/>
                <a:gridCol w="2928958"/>
                <a:gridCol w="1285884"/>
                <a:gridCol w="1071570"/>
                <a:gridCol w="2000232"/>
              </a:tblGrid>
              <a:tr h="50004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песни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ритм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динамика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регистр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Гармония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111…111…1111…22.3-3-3-3…33-33-33-33…1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Монотонная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 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голос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медленный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…11.1.1.1.11…2-2-2-2-2-2…(два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Монотонная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Несколько голосов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медленный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…111.1.1…22.2.2.2.2.2…(два раза)…222…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Монотонная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голос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…1.1..2-2…(два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дробная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 и 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Несколько голосов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Медленный потом быстрый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…1…1…1.1.1…1111..1-1-1-1..11.2-2-2..2-2..22-22. 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Возрастающая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Один главный </a:t>
                      </a:r>
                      <a:r>
                        <a:rPr lang="ru-RU" sz="1600" baseline="0" dirty="0" smtClean="0"/>
                        <a:t> голос и несколько других голосов</a:t>
                      </a:r>
                      <a:endParaRPr lang="ru-RU" sz="1600" dirty="0"/>
                    </a:p>
                  </a:txBody>
                  <a:tcPr/>
                </a:tc>
              </a:tr>
              <a:tr h="1023008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111.1-1-111..1.22-22.2-2-22.111-1-1-111…(два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Низкий и 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 голоса</a:t>
                      </a:r>
                      <a:endParaRPr lang="ru-RU" dirty="0"/>
                    </a:p>
                  </a:txBody>
                  <a:tcPr/>
                </a:tc>
              </a:tr>
              <a:tr h="1151574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Маршевый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11.1.1..11.1.1.222—2.3.3…4-4-</a:t>
                      </a:r>
                      <a:r>
                        <a:rPr lang="ru-RU" baseline="0" dirty="0" smtClean="0"/>
                        <a:t> (два раза) 11.1.1..11.1.1…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убывает </a:t>
                      </a:r>
                      <a:r>
                        <a:rPr lang="ru-RU" dirty="0" smtClean="0"/>
                        <a:t>и возрастает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 и низкий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главный</a:t>
                      </a:r>
                      <a:r>
                        <a:rPr lang="ru-RU" baseline="0" dirty="0" smtClean="0"/>
                        <a:t>, несколько других голосов</a:t>
                      </a:r>
                      <a:endParaRPr lang="ru-RU" dirty="0"/>
                    </a:p>
                  </a:txBody>
                  <a:tcPr/>
                </a:tc>
              </a:tr>
              <a:tr h="648662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Медленный с ускорением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….1..1..2-2..1..2- 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Возрастает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 и низкий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 голоса</a:t>
                      </a:r>
                      <a:endParaRPr lang="ru-RU" dirty="0"/>
                    </a:p>
                  </a:txBody>
                  <a:tcPr/>
                </a:tc>
              </a:tr>
              <a:tr h="662956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 с ускорением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1..2…1..2…1..2…1..2-</a:t>
                      </a:r>
                      <a:r>
                        <a:rPr lang="ru-RU" baseline="0" dirty="0" smtClean="0"/>
                        <a:t>2.12.12.12-2-1.1.1 (два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дробная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Низкий и 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Два голоса</a:t>
                      </a:r>
                      <a:endParaRPr lang="ru-RU" dirty="0"/>
                    </a:p>
                  </a:txBody>
                  <a:tcPr/>
                </a:tc>
              </a:tr>
              <a:tr h="462936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медленный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….1..1.1..1….2.2..2.2.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монотонная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голос</a:t>
                      </a:r>
                      <a:endParaRPr lang="ru-RU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…1.1…2.2-21… (</a:t>
                      </a:r>
                      <a:r>
                        <a:rPr lang="ru-RU" baseline="0" dirty="0" smtClean="0"/>
                        <a:t>два раза)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 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 голос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400" dirty="0" smtClean="0"/>
              <a:t>Мне понравилась песня лисы </a:t>
            </a:r>
            <a:r>
              <a:rPr lang="ru-RU" sz="4400" dirty="0" err="1" smtClean="0"/>
              <a:t>алисы</a:t>
            </a:r>
            <a:r>
              <a:rPr lang="ru-RU" sz="4400" dirty="0" smtClean="0"/>
              <a:t> и кота </a:t>
            </a:r>
            <a:r>
              <a:rPr lang="ru-RU" sz="4400" dirty="0" err="1" smtClean="0"/>
              <a:t>базилио</a:t>
            </a:r>
            <a:r>
              <a:rPr lang="ru-RU" sz="4400" dirty="0" smtClean="0"/>
              <a:t>, потому что песня смогла передать всю хитрость героев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380125"/>
            <a:ext cx="9144000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/>
              <a:t>Если бы у меня была возможность сняться в данном мюзикле, то я бы сыграл роль Буратино, т.к. этот герой похож на меня- он весёлый и очень подвижный, а главное добрый.</a:t>
            </a:r>
            <a:endParaRPr lang="ru-RU" sz="4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329</Words>
  <PresentationFormat>Экран (4:3)</PresentationFormat>
  <Paragraphs>105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«Приключения Буратино» (1975)      Выполнил Мусин Юлдаш 2Б класс </vt:lpstr>
      <vt:lpstr>Краткая характеристика мюзикла  советский двухсерийный музыкальный телевизионный фильм по мотивам сказки Алексея Толстого «Золотой ключик, или Приключения Буратино», созданный на киностудии «Беларусьфильм» в 1975 году. Считается культовым. Телепремьера состоялась 1-2 января 1976 года.</vt:lpstr>
      <vt:lpstr>Съёмочная группа  Сценарий Инны Веткиной Постановка Леонида Нечаева Главный оператор: Юрий Елхов Главный художник: Леонид Ершов Музыка Алексея Рыбникова Стихи Булата Окуджавы, Юрия Энтина  Роли озвучивали:  Алексей Консовский (Говорящий Сверчок),  Гарри Бардин (паук) </vt:lpstr>
      <vt:lpstr>Участники записи Музыка: Алексей Рыбников Тексты песен: Булат Окуджава, Юрий Энтин Режиссёр: Николай Субботин Вокальный ансамбль Оркестр Госкино под управлением Георгия Гараняна Звукорежиссёр: Н. Данилин Действующие лица и исполнители Ведущий — Сергей Цейц Буратино — Ирина Потоцкая (речь), Татьяна Канаева (вокал) Папа Карло — Николай Гринько (на пластинке не указан) Джузеппе — Юрий Катин-Ярцев (на пластинке не указан) Карабас-Барабас — Анатолий Папанови(речь), Роман Филиппов (вокал) Лиса Алиса — Наталья Защипина (речь), Елена Санаева (вокал) Кот Базилио — Ролан Быков Мальвина — Татьяна Канаева Черепаха Тортила — Рина Зелёная Дуремар — Владимир Басов Пьеро — Татьяна Осмоловская Паук — Гарри Бардин </vt:lpstr>
      <vt:lpstr>Музыкально-теоретический анализ песен</vt:lpstr>
      <vt:lpstr>Слайд 6</vt:lpstr>
      <vt:lpstr>Мне понравилась песня лисы алисы и кота базилио, потому что песня смогла передать всю хитрость героев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 (1975)</dc:title>
  <dc:creator>User</dc:creator>
  <cp:lastModifiedBy>User</cp:lastModifiedBy>
  <cp:revision>15</cp:revision>
  <dcterms:created xsi:type="dcterms:W3CDTF">2017-02-27T15:35:21Z</dcterms:created>
  <dcterms:modified xsi:type="dcterms:W3CDTF">2017-02-27T17:58:12Z</dcterms:modified>
</cp:coreProperties>
</file>