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11FD8"/>
    <a:srgbClr val="FF0066"/>
    <a:srgbClr val="FF66CC"/>
    <a:srgbClr val="F08230"/>
    <a:srgbClr val="E3CF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буратино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 Black" pitchFamily="34" charset="0"/>
              </a:rPr>
              <a:t>«Приключения</a:t>
            </a:r>
          </a:p>
          <a:p>
            <a:pPr>
              <a:buNone/>
            </a:pPr>
            <a:r>
              <a:rPr lang="ru-RU" sz="3600" b="1" dirty="0" smtClean="0">
                <a:latin typeface="Arial Black" pitchFamily="34" charset="0"/>
              </a:rPr>
              <a:t>					»</a:t>
            </a:r>
          </a:p>
          <a:p>
            <a:pPr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Создала: Иркина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Аделина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       	1а класс</a:t>
            </a: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Tm="4244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6601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9158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буратино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324036"/>
            <a:ext cx="5256584" cy="633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«Приключения Буратино»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советский двухсерийный музыкальный телевизионный фильм по мотивам сказки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Алексея Толстого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«Золотой ключик, или Приключения Буратино».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 в киностудии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Беларусьфильм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1975 году.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Телепремьера состоялась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1-2 января 1976 года.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9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16632"/>
            <a:ext cx="4824536" cy="66247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В ролях: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Дмитрий Иосифов</a:t>
            </a:r>
            <a:r>
              <a:rPr lang="ru-RU" dirty="0" smtClean="0"/>
              <a:t> — Буратино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Татьяна Проценко</a:t>
            </a:r>
            <a:r>
              <a:rPr lang="ru-RU" dirty="0" smtClean="0"/>
              <a:t> — </a:t>
            </a:r>
            <a:r>
              <a:rPr lang="ru-RU" dirty="0" err="1" smtClean="0"/>
              <a:t>Мальвина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Роман </a:t>
            </a:r>
            <a:r>
              <a:rPr lang="ru-RU" dirty="0" err="1" smtClean="0">
                <a:solidFill>
                  <a:srgbClr val="7030A0"/>
                </a:solidFill>
              </a:rPr>
              <a:t>Столкарц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— Пьеро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Томас </a:t>
            </a:r>
            <a:r>
              <a:rPr lang="ru-RU" dirty="0" err="1" smtClean="0">
                <a:solidFill>
                  <a:srgbClr val="7030A0"/>
                </a:solidFill>
              </a:rPr>
              <a:t>Аугустинас</a:t>
            </a:r>
            <a:r>
              <a:rPr lang="ru-RU" dirty="0" smtClean="0"/>
              <a:t> — </a:t>
            </a:r>
            <a:r>
              <a:rPr lang="ru-RU" dirty="0" err="1" smtClean="0"/>
              <a:t>Артемон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Григорий </a:t>
            </a:r>
            <a:r>
              <a:rPr lang="ru-RU" dirty="0" err="1" smtClean="0">
                <a:solidFill>
                  <a:srgbClr val="7030A0"/>
                </a:solidFill>
              </a:rPr>
              <a:t>Светлорусов</a:t>
            </a:r>
            <a:r>
              <a:rPr lang="ru-RU" dirty="0" smtClean="0"/>
              <a:t> — Арлекин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Николай </a:t>
            </a:r>
            <a:r>
              <a:rPr lang="ru-RU" dirty="0" err="1" smtClean="0">
                <a:solidFill>
                  <a:srgbClr val="7030A0"/>
                </a:solidFill>
              </a:rPr>
              <a:t>Гринько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— папа Карло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Юрий Катин-Ярцев</a:t>
            </a:r>
            <a:r>
              <a:rPr lang="ru-RU" dirty="0" smtClean="0"/>
              <a:t> — Джузеппе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Рина</a:t>
            </a:r>
            <a:r>
              <a:rPr lang="ru-RU" dirty="0" smtClean="0">
                <a:solidFill>
                  <a:srgbClr val="7030A0"/>
                </a:solidFill>
              </a:rPr>
              <a:t> Зелёная</a:t>
            </a:r>
            <a:r>
              <a:rPr lang="ru-RU" dirty="0" smtClean="0"/>
              <a:t> — черепаха </a:t>
            </a:r>
            <a:r>
              <a:rPr lang="ru-RU" dirty="0" err="1" smtClean="0"/>
              <a:t>Тортила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Владимир </a:t>
            </a:r>
            <a:r>
              <a:rPr lang="ru-RU" dirty="0" err="1" smtClean="0">
                <a:solidFill>
                  <a:srgbClr val="7030A0"/>
                </a:solidFill>
              </a:rPr>
              <a:t>Этуш</a:t>
            </a:r>
            <a:r>
              <a:rPr lang="ru-RU" dirty="0" smtClean="0"/>
              <a:t> — </a:t>
            </a:r>
            <a:r>
              <a:rPr lang="ru-RU" dirty="0" err="1" smtClean="0"/>
              <a:t>Карабас-Барабас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Ролан Быков</a:t>
            </a:r>
            <a:r>
              <a:rPr lang="ru-RU" dirty="0" smtClean="0"/>
              <a:t> — кот </a:t>
            </a:r>
            <a:r>
              <a:rPr lang="ru-RU" dirty="0" err="1" smtClean="0"/>
              <a:t>Базилио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Елена </a:t>
            </a:r>
            <a:r>
              <a:rPr lang="ru-RU" dirty="0" err="1" smtClean="0">
                <a:solidFill>
                  <a:srgbClr val="7030A0"/>
                </a:solidFill>
              </a:rPr>
              <a:t>Санаева</a:t>
            </a:r>
            <a:r>
              <a:rPr lang="ru-RU" dirty="0" smtClean="0"/>
              <a:t> — лиса Алиса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Владимир Басов</a:t>
            </a:r>
            <a:r>
              <a:rPr lang="ru-RU" dirty="0" smtClean="0"/>
              <a:t> — </a:t>
            </a:r>
            <a:r>
              <a:rPr lang="ru-RU" dirty="0" err="1" smtClean="0"/>
              <a:t>Дуремар</a:t>
            </a:r>
            <a:endParaRPr lang="ru-RU" dirty="0" smtClean="0"/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Баадур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Цуладзе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>— хозяин харчевни трёх пескарей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528391" cy="47525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227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alpha val="89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есни из бурат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572000" cy="3429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813690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Главное </a:t>
            </a:r>
            <a:r>
              <a:rPr lang="ru-RU" dirty="0" smtClean="0">
                <a:solidFill>
                  <a:srgbClr val="002060"/>
                </a:solidFill>
              </a:rPr>
              <a:t>достоинство фильма - это, конечно же, музыка Алексея Рыбникова. И, скорее этот фильм следовало бы отнести к мюзиклам для детей, и оценивать его именно с этих позиций. А в этом случае он становится уже выше любой критики. </a:t>
            </a:r>
            <a:r>
              <a:rPr lang="ru-RU" dirty="0" smtClean="0">
                <a:solidFill>
                  <a:srgbClr val="002060"/>
                </a:solidFill>
              </a:rPr>
              <a:t>						Николай </a:t>
            </a:r>
            <a:r>
              <a:rPr lang="ru-RU" dirty="0" err="1" smtClean="0">
                <a:solidFill>
                  <a:srgbClr val="002060"/>
                </a:solidFill>
              </a:rPr>
              <a:t>Гринько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			</a:t>
            </a: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Владимир </a:t>
            </a:r>
            <a:r>
              <a:rPr lang="ru-RU" dirty="0" smtClean="0">
                <a:solidFill>
                  <a:srgbClr val="002060"/>
                </a:solidFill>
              </a:rPr>
              <a:t>Басов, </a:t>
            </a:r>
            <a:r>
              <a:rPr lang="ru-RU" dirty="0" smtClean="0">
                <a:solidFill>
                  <a:srgbClr val="002060"/>
                </a:solidFill>
              </a:rPr>
              <a:t>					</a:t>
            </a:r>
            <a:r>
              <a:rPr lang="ru-RU" dirty="0" err="1" smtClean="0">
                <a:solidFill>
                  <a:srgbClr val="002060"/>
                </a:solidFill>
              </a:rPr>
              <a:t>Рина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Зеленая, </a:t>
            </a:r>
            <a:r>
              <a:rPr lang="ru-RU" dirty="0" smtClean="0">
                <a:solidFill>
                  <a:srgbClr val="002060"/>
                </a:solidFill>
              </a:rPr>
              <a:t>						Ролан </a:t>
            </a:r>
            <a:r>
              <a:rPr lang="ru-RU" dirty="0" smtClean="0">
                <a:solidFill>
                  <a:srgbClr val="002060"/>
                </a:solidFill>
              </a:rPr>
              <a:t>Быков на </a:t>
            </a:r>
            <a:r>
              <a:rPr lang="ru-RU" dirty="0" smtClean="0">
                <a:solidFill>
                  <a:srgbClr val="002060"/>
                </a:solidFill>
              </a:rPr>
              <a:t>					экране </a:t>
            </a:r>
            <a:r>
              <a:rPr lang="ru-RU" dirty="0" smtClean="0">
                <a:solidFill>
                  <a:srgbClr val="002060"/>
                </a:solidFill>
              </a:rPr>
              <a:t>не играют, </a:t>
            </a:r>
            <a:r>
              <a:rPr lang="ru-RU" dirty="0" smtClean="0">
                <a:solidFill>
                  <a:srgbClr val="002060"/>
                </a:solidFill>
              </a:rPr>
              <a:t>					они </a:t>
            </a:r>
            <a:r>
              <a:rPr lang="ru-RU" dirty="0" smtClean="0">
                <a:solidFill>
                  <a:srgbClr val="002060"/>
                </a:solidFill>
              </a:rPr>
              <a:t>на экране </a:t>
            </a:r>
            <a:r>
              <a:rPr lang="ru-RU" dirty="0" smtClean="0">
                <a:solidFill>
                  <a:srgbClr val="002060"/>
                </a:solidFill>
              </a:rPr>
              <a:t>						живут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5896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alpha val="89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7931224" cy="31683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Благодаря </a:t>
            </a:r>
            <a:r>
              <a:rPr lang="ru-RU" dirty="0" smtClean="0">
                <a:solidFill>
                  <a:srgbClr val="002060"/>
                </a:solidFill>
              </a:rPr>
              <a:t>воле счастливого случая и таланту разных людей, удалось снять очень хороший фильм с замечательными музыкой, песнями, актёрами, каждый из которых просто идеально подошёл на свою роль.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984104" cy="2988079"/>
          </a:xfrm>
          <a:prstGeom prst="rect">
            <a:avLst/>
          </a:prstGeom>
          <a:noFill/>
        </p:spPr>
      </p:pic>
      <p:sp>
        <p:nvSpPr>
          <p:cNvPr id="19460" name="AutoShape 4" descr="Картинки по запросу песни из бурат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артинки по запросу песни из бурати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D:\Презентации Аделина\159196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059269" cy="33561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51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урат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68352" cy="4392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338120" cy="6398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		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Мне очень нравится 			финальная песня из фильма, 			«Буратино».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Эта заводная 					композиция очень 					позитивная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громкая,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весёлая 			и довольно таки быстрая.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				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Она дарит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положительные эмоции 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многие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годы врезается в память.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349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и по запросу мальв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486150" cy="2609851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мальв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920" y="188640"/>
            <a:ext cx="3628080" cy="24711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6632"/>
            <a:ext cx="9217024" cy="6741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Если бы мне представился шанс 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снятся в этом мюзикле я, конечно же, 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хотела бы сыграть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Мальвину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Мальвина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– это «девочка с кудрявыми голубыми волосами», «самая красивая кукла из кукольного театра синьора Карабаса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Барабаса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»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Мальвина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сбегает от жестокого Карабаса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Барабаса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 в лес и живет в нём до встречи с Буратино. О ней заботится всё живое, что обитает в лесу: «звери, птицы, и некоторые из насекомых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	очень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полюбили её, — должно быть потому,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			что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она была воспитанная 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			кроткая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девочка… Звери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				снабжали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её всем необходимым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					для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11FD8"/>
                </a:solidFill>
              </a:rPr>
              <a:t>жизни»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11FD8"/>
              </a:solidFill>
            </a:endParaRPr>
          </a:p>
        </p:txBody>
      </p:sp>
      <p:sp>
        <p:nvSpPr>
          <p:cNvPr id="20484" name="AutoShape 4" descr="Картинки по запросу мальв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21793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>
                <a:alpha val="5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и по запросу бурат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5167"/>
            <a:ext cx="9144000" cy="7023167"/>
          </a:xfrm>
          <a:prstGeom prst="rect">
            <a:avLst/>
          </a:prstGeom>
          <a:noFill/>
        </p:spPr>
      </p:pic>
      <p:pic>
        <p:nvPicPr>
          <p:cNvPr id="21506" name="Picture 2" descr="Картинки по запросу бурати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842" y="4365103"/>
            <a:ext cx="3328144" cy="24928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Этот мюзикл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 можно смотреть любой категории зрителей, потому что она добрая и дает незабываемые эмоции. При просмотре понимаешь, что ее делали с большой любовью. В какой раз уже пересматриваю ее, все равно смотрю, как в первый раз. Эта история никогда не сможет надоесть. В 1976 году не было никаких спецэффектов, зато были потрясающие декорации, которые передали настоящую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					атмосферу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детской сказки.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				Эта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сказка будет жить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вечна. 				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 когда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показывли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конец,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				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хлопала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вместе с героями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				сказки.</a:t>
            </a:r>
            <a:endParaRPr lang="ru-RU" dirty="0">
              <a:solidFill>
                <a:srgbClr val="92D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47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845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0"/>
            <a:ext cx="5221729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271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9|0.8|0.8|0.8|0.7|0.7|0.8|0.7|0.8|0.9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2017-02-27T13:06:35Z</dcterms:created>
  <dcterms:modified xsi:type="dcterms:W3CDTF">2017-02-27T15:45:05Z</dcterms:modified>
</cp:coreProperties>
</file>