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CD00BC9-AA50-4AED-9459-0A43EBF9D6D3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20D59C-93CE-4F90-A6E0-AAF875FF181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08719"/>
          </a:xfrm>
        </p:spPr>
        <p:txBody>
          <a:bodyPr/>
          <a:lstStyle/>
          <a:p>
            <a:r>
              <a:rPr lang="ru-RU" dirty="0" smtClean="0"/>
              <a:t>Буратино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980728"/>
            <a:ext cx="7200800" cy="547260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Старому столяру Джузеппе по прозвищу «Сизый нос» попадается полено, из которого он собирается сделать ножку для стола. Полено запищало человеческим голосом, и Джузеппе подарил его своему другу, шарманщику Карло, чтобы тот вырезал деревянную куклу. Карло сделал куклу, назвав её Буратино.</a:t>
            </a:r>
          </a:p>
          <a:p>
            <a:r>
              <a:rPr lang="ru-RU" dirty="0"/>
              <a:t>Вначале Буратино ведёт себя легкомысленно: бросает молоток в Говорящего Сверчка и чуть не погибает в зубах крысы </a:t>
            </a:r>
            <a:r>
              <a:rPr lang="ru-RU" dirty="0" err="1"/>
              <a:t>Шушары</a:t>
            </a:r>
            <a:r>
              <a:rPr lang="ru-RU" dirty="0"/>
              <a:t>. Папа Карло спасает его, и Буратино обещает исправиться и пойти в школу. Чтобы купить азбуку, Карло ещё до этого продал свою единственную куртку.</a:t>
            </a:r>
          </a:p>
          <a:p>
            <a:r>
              <a:rPr lang="ru-RU" dirty="0"/>
              <a:t>На следующее утро Буратино отправляется в школу, но по пути слышит музыку, зазывающую зрителей на представление кукольного театра, продаёт азбуку за четыре сольдо и покупает билет в театр. Во время представления Буратино вмешивается в драку Арлекина и Пьеро. Куклы танцуют с ним, но директор кукольного театра, </a:t>
            </a:r>
            <a:r>
              <a:rPr lang="ru-RU" dirty="0" err="1"/>
              <a:t>Карабас-Барабас</a:t>
            </a:r>
            <a:r>
              <a:rPr lang="ru-RU" dirty="0"/>
              <a:t>, убирает Буратино со сцены и вешает на гвоздь.</a:t>
            </a:r>
          </a:p>
          <a:p>
            <a:r>
              <a:rPr lang="ru-RU" dirty="0"/>
              <a:t>В это время </a:t>
            </a:r>
            <a:r>
              <a:rPr lang="ru-RU" dirty="0" err="1"/>
              <a:t>Дуремар</a:t>
            </a:r>
            <a:r>
              <a:rPr lang="ru-RU" dirty="0"/>
              <a:t>, продавец лечебных пиявок, ссорится с черепахой </a:t>
            </a:r>
            <a:r>
              <a:rPr lang="ru-RU" dirty="0" err="1"/>
              <a:t>Тортилой</a:t>
            </a:r>
            <a:r>
              <a:rPr lang="ru-RU" dirty="0"/>
              <a:t>, и она клянётся, что никому не отдаст золотой ключик, приносящего счастье. Карабас узнаёт от Буратино о очаге, нарисованном на холсте в каморке Карло и даёт ему пять золотых монет, наказав с утра вернуться домой и отдать деньги Карло, с условием, чтобы тот не уезжал из своей каморки. Куклы понимают, что здесь кроется какая-то тайна. Буратино по дороге встречается с двумя мошенниками — лисой Алисой и котом </a:t>
            </a:r>
            <a:r>
              <a:rPr lang="ru-RU" dirty="0" err="1"/>
              <a:t>Базилио</a:t>
            </a:r>
            <a:r>
              <a:rPr lang="ru-RU" dirty="0"/>
              <a:t>. Они предлагают Буратино отправиться в Страну </a:t>
            </a:r>
            <a:r>
              <a:rPr lang="ru-RU" dirty="0" err="1"/>
              <a:t>Дураков</a:t>
            </a:r>
            <a:r>
              <a:rPr lang="ru-RU" dirty="0"/>
              <a:t>, чтобы </a:t>
            </a:r>
            <a:r>
              <a:rPr lang="ru-RU" dirty="0" err="1"/>
              <a:t>разбогатет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86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уу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548680"/>
            <a:ext cx="7632847" cy="59046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Ночью Алиса и </a:t>
            </a:r>
            <a:r>
              <a:rPr lang="ru-RU" dirty="0" err="1"/>
              <a:t>Базилио</a:t>
            </a:r>
            <a:r>
              <a:rPr lang="ru-RU" dirty="0"/>
              <a:t> нападают на Буратино под видом разбойников, но Буратино прячет монеты в рот, и, чтобы извлечь их, вешают его на дереве вниз головой и идут за пилой, чтобы распилить Буратино. Его обнаруживает </a:t>
            </a:r>
            <a:r>
              <a:rPr lang="ru-RU" dirty="0" err="1"/>
              <a:t>Мальвина</a:t>
            </a:r>
            <a:r>
              <a:rPr lang="ru-RU" dirty="0"/>
              <a:t>, девочка с голубыми волосами, которая сбежала от </a:t>
            </a:r>
            <a:r>
              <a:rPr lang="ru-RU" dirty="0" err="1"/>
              <a:t>Карабаса-Барабаса</a:t>
            </a:r>
            <a:r>
              <a:rPr lang="ru-RU" dirty="0"/>
              <a:t> со своим пуделем </a:t>
            </a:r>
            <a:r>
              <a:rPr lang="ru-RU" dirty="0" err="1"/>
              <a:t>Артемоном</a:t>
            </a:r>
            <a:r>
              <a:rPr lang="ru-RU" dirty="0"/>
              <a:t> и поселилась в лесу. Она распоряжается снять его с дерева. Доктор Сова, фельдшерица Жаба и народный знахарь Богомол прописывают Буратино касторку. </a:t>
            </a:r>
            <a:r>
              <a:rPr lang="ru-RU" dirty="0" err="1"/>
              <a:t>Мальвина</a:t>
            </a:r>
            <a:r>
              <a:rPr lang="ru-RU" dirty="0"/>
              <a:t> пытается обучить Буратино арифметике и чистописанию, но безрезультатно. В наказание </a:t>
            </a:r>
            <a:r>
              <a:rPr lang="ru-RU" dirty="0" err="1"/>
              <a:t>Артемон</a:t>
            </a:r>
            <a:r>
              <a:rPr lang="ru-RU" dirty="0"/>
              <a:t> запирает Буратино в чулан. Тем временем Пьеро тайком подслушивает разговор </a:t>
            </a:r>
            <a:r>
              <a:rPr lang="ru-RU" dirty="0" err="1"/>
              <a:t>Карабаса-Барабаса</a:t>
            </a:r>
            <a:r>
              <a:rPr lang="ru-RU" dirty="0"/>
              <a:t> с </a:t>
            </a:r>
            <a:r>
              <a:rPr lang="ru-RU" dirty="0" err="1"/>
              <a:t>Дуремаром</a:t>
            </a:r>
            <a:r>
              <a:rPr lang="ru-RU" dirty="0"/>
              <a:t>. Выясняется, что черепаха </a:t>
            </a:r>
            <a:r>
              <a:rPr lang="ru-RU" dirty="0" err="1"/>
              <a:t>Тортила</a:t>
            </a:r>
            <a:r>
              <a:rPr lang="ru-RU" dirty="0"/>
              <a:t> прячет на дне пруда золотой ключик. Карабас замечает, что Пьеро подслушивает и вместе с </a:t>
            </a:r>
            <a:r>
              <a:rPr lang="ru-RU" dirty="0" err="1"/>
              <a:t>Дуремаром</a:t>
            </a:r>
            <a:r>
              <a:rPr lang="ru-RU" dirty="0"/>
              <a:t> бросается на его поиски.</a:t>
            </a:r>
          </a:p>
          <a:p>
            <a:r>
              <a:rPr lang="ru-RU" dirty="0"/>
              <a:t>Летучая мышь указала Буратино выход из чулана и приводит к лисе Алисе и коту </a:t>
            </a:r>
            <a:r>
              <a:rPr lang="ru-RU" dirty="0" err="1"/>
              <a:t>Базилио</a:t>
            </a:r>
            <a:r>
              <a:rPr lang="ru-RU" dirty="0"/>
              <a:t>, с которыми он приходит на Поле чудес, похожее на свалку. Буратино зарывает на нём пять золотых, и ждёт, пока вырастет денежное дерево. Лиса Алиса сообщает полицейским о Буратино, которые бросают его в пруд, где он встречается с черепахой </a:t>
            </a:r>
            <a:r>
              <a:rPr lang="ru-RU" dirty="0" err="1"/>
              <a:t>Тортилой</a:t>
            </a:r>
            <a:r>
              <a:rPr lang="ru-RU" dirty="0"/>
              <a:t>. Она отдаёт ему золотой ключик.</a:t>
            </a:r>
          </a:p>
          <a:p>
            <a:r>
              <a:rPr lang="ru-RU" dirty="0"/>
              <a:t>По пути домой Буратино встречает Пьеро. Оказывается, </a:t>
            </a:r>
            <a:r>
              <a:rPr lang="ru-RU" dirty="0" err="1"/>
              <a:t>Карабас-Барабас</a:t>
            </a:r>
            <a:r>
              <a:rPr lang="ru-RU" dirty="0"/>
              <a:t> нанял в Городе </a:t>
            </a:r>
            <a:r>
              <a:rPr lang="ru-RU" dirty="0" err="1"/>
              <a:t>Дураков</a:t>
            </a:r>
            <a:r>
              <a:rPr lang="ru-RU" dirty="0"/>
              <a:t> полицейских бульдогов и послал их в погоню за ним. Буратино отводит </a:t>
            </a:r>
            <a:r>
              <a:rPr lang="ru-RU" dirty="0" err="1"/>
              <a:t>Мальвину</a:t>
            </a:r>
            <a:r>
              <a:rPr lang="ru-RU" dirty="0"/>
              <a:t>, Пьеро и </a:t>
            </a:r>
            <a:r>
              <a:rPr lang="ru-RU" dirty="0" err="1"/>
              <a:t>Артемона</a:t>
            </a:r>
            <a:r>
              <a:rPr lang="ru-RU" dirty="0"/>
              <a:t> в пещеру. Карабас и </a:t>
            </a:r>
            <a:r>
              <a:rPr lang="ru-RU" dirty="0" err="1"/>
              <a:t>Дуремар</a:t>
            </a:r>
            <a:r>
              <a:rPr lang="ru-RU" dirty="0"/>
              <a:t> идут в харчевню «Трёх пескарей». Буратино прячется и узнаёт тайну золотого ключика: потайная дверца находится за нарисованным очагом в каморке Карло.</a:t>
            </a:r>
          </a:p>
          <a:p>
            <a:r>
              <a:rPr lang="ru-RU" dirty="0"/>
              <a:t>В харчевне лиса Алиса и кот </a:t>
            </a:r>
            <a:r>
              <a:rPr lang="ru-RU" dirty="0" err="1"/>
              <a:t>Базилио</a:t>
            </a:r>
            <a:r>
              <a:rPr lang="ru-RU" dirty="0"/>
              <a:t> обещают </a:t>
            </a:r>
            <a:r>
              <a:rPr lang="ru-RU" dirty="0" err="1"/>
              <a:t>Дуремару</a:t>
            </a:r>
            <a:r>
              <a:rPr lang="ru-RU" dirty="0"/>
              <a:t> и Карабасу, что за десять золотых монет отдадут им Буратино. Карабас разбивает кувшин, где прятался Буратино, но он убегает. На опушке леса полицейские собаки побеждены </a:t>
            </a:r>
            <a:r>
              <a:rPr lang="ru-RU" dirty="0" err="1"/>
              <a:t>Артемоном</a:t>
            </a:r>
            <a:r>
              <a:rPr lang="ru-RU" dirty="0"/>
              <a:t>, а Буратино побеждает </a:t>
            </a:r>
            <a:r>
              <a:rPr lang="ru-RU" dirty="0" err="1"/>
              <a:t>Карабаса-Барабаса</a:t>
            </a:r>
            <a:r>
              <a:rPr lang="ru-RU" dirty="0"/>
              <a:t>.</a:t>
            </a:r>
          </a:p>
          <a:p>
            <a:r>
              <a:rPr lang="ru-RU" dirty="0"/>
              <a:t>В каморке Карло Буратино открывает своим друзьям тайну. Он снимает холст, за ним оказывается дверца, которую Буратино открыл золотым ключиком. Папа Карло, Джузеппе, Буратино, </a:t>
            </a:r>
            <a:r>
              <a:rPr lang="ru-RU" dirty="0" err="1"/>
              <a:t>Мальвина</a:t>
            </a:r>
            <a:r>
              <a:rPr lang="ru-RU" dirty="0"/>
              <a:t>, Пьеро, </a:t>
            </a:r>
            <a:r>
              <a:rPr lang="ru-RU" dirty="0" err="1"/>
              <a:t>Артемон</a:t>
            </a:r>
            <a:r>
              <a:rPr lang="ru-RU" dirty="0"/>
              <a:t> и Арлекин проходят в дверцу. Для </a:t>
            </a:r>
            <a:r>
              <a:rPr lang="ru-RU" dirty="0" err="1"/>
              <a:t>Карабаса-Барабаса</a:t>
            </a:r>
            <a:r>
              <a:rPr lang="ru-RU" dirty="0"/>
              <a:t> дверь становится закрытой. Тайный ход приводит героев в зрительный зал.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к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332656"/>
            <a:ext cx="7128792" cy="59468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</TotalTime>
  <Words>617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Буратино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Буратино</dc:title>
  <dc:creator>Админ</dc:creator>
  <cp:lastModifiedBy>Админ</cp:lastModifiedBy>
  <cp:revision>4</cp:revision>
  <dcterms:created xsi:type="dcterms:W3CDTF">2017-02-27T10:04:28Z</dcterms:created>
  <dcterms:modified xsi:type="dcterms:W3CDTF">2017-02-27T10:41:28Z</dcterms:modified>
</cp:coreProperties>
</file>