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8769" autoAdjust="0"/>
    <p:restoredTop sz="94662" autoAdjust="0"/>
  </p:normalViewPr>
  <p:slideViewPr>
    <p:cSldViewPr>
      <p:cViewPr varScale="1">
        <p:scale>
          <a:sx n="74" d="100"/>
          <a:sy n="74" d="100"/>
        </p:scale>
        <p:origin x="-9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D%D0%BD%D1%82%D0%B8%D0%BD,_%D0%AE%D1%80%D0%B8%D0%B9_%D0%A1%D0%B5%D1%80%D0%B3%D0%B5%D0%B5%D0%B2%D0%B8%D1%87" TargetMode="External"/><Relationship Id="rId13" Type="http://schemas.openxmlformats.org/officeDocument/2006/relationships/hyperlink" Target="https://ru.wikipedia.org/wiki/%D0%9F%D1%8C%D0%B5%D1%80%D0%BE" TargetMode="External"/><Relationship Id="rId18" Type="http://schemas.openxmlformats.org/officeDocument/2006/relationships/hyperlink" Target="https://ru.wikipedia.org/wiki/%D0%9A%D0%B0%D1%82%D0%B8%D0%BD-%D0%AF%D1%80%D1%86%D0%B5%D0%B2,_%D0%AE%D1%80%D0%B8%D0%B9_%D0%92%D0%B0%D1%81%D0%B8%D0%BB%D1%8C%D0%B5%D0%B2%D0%B8%D1%87" TargetMode="External"/><Relationship Id="rId26" Type="http://schemas.openxmlformats.org/officeDocument/2006/relationships/hyperlink" Target="https://ru.wikipedia.org/wiki/%D0%91%D0%B0%D1%81%D0%BE%D0%B2,_%D0%92%D0%BB%D0%B0%D0%B4%D0%B8%D0%BC%D0%B8%D1%80_%D0%9F%D0%B0%D0%B2%D0%BB%D0%BE%D0%B2%D0%B8%D1%87" TargetMode="External"/><Relationship Id="rId3" Type="http://schemas.openxmlformats.org/officeDocument/2006/relationships/hyperlink" Target="https://ru.wikipedia.org/wiki/%D0%A2%D0%BE%D0%BB%D1%81%D1%82%D0%BE%D0%B9,_%D0%90%D0%BB%D0%B5%D0%BA%D1%81%D0%B5%D0%B9_%D0%9D%D0%B8%D0%BA%D0%BE%D0%BB%D0%B0%D0%B5%D0%B2%D0%B8%D1%87" TargetMode="External"/><Relationship Id="rId21" Type="http://schemas.openxmlformats.org/officeDocument/2006/relationships/hyperlink" Target="https://ru.wikipedia.org/wiki/%D0%9A%D0%B0%D1%80%D0%B0%D0%B1%D0%B0%D1%81-%D0%91%D0%B0%D1%80%D0%B0%D0%B1%D0%B0%D1%81" TargetMode="External"/><Relationship Id="rId7" Type="http://schemas.openxmlformats.org/officeDocument/2006/relationships/hyperlink" Target="https://ru.wikipedia.org/wiki/%D0%9E%D0%BA%D1%83%D0%B4%D0%B6%D0%B0%D0%B2%D0%B0,_%D0%91%D1%83%D0%BB%D0%B0%D1%82_%D0%A8%D0%B0%D0%BB%D0%B2%D0%BE%D0%B2%D0%B8%D1%87" TargetMode="External"/><Relationship Id="rId12" Type="http://schemas.openxmlformats.org/officeDocument/2006/relationships/hyperlink" Target="https://ru.wikipedia.org/wiki/%D0%9C%D0%B0%D0%BB%D1%8C%D0%B2%D0%B8%D0%BD%D0%B0_(%D0%BF%D0%B5%D1%80%D1%81%D0%BE%D0%BD%D0%B0%D0%B6)" TargetMode="External"/><Relationship Id="rId17" Type="http://schemas.openxmlformats.org/officeDocument/2006/relationships/hyperlink" Target="https://ru.wikipedia.org/wiki/%D0%9F%D0%B0%D0%BF%D0%B0_%D0%9A%D0%B0%D1%80%D0%BB%D0%BE" TargetMode="External"/><Relationship Id="rId25" Type="http://schemas.openxmlformats.org/officeDocument/2006/relationships/hyperlink" Target="https://ru.wikipedia.org/wiki/%D0%9B%D0%B8%D1%81%D0%B0_%D0%90%D0%BB%D0%B8%D1%81%D0%B0" TargetMode="External"/><Relationship Id="rId2" Type="http://schemas.openxmlformats.org/officeDocument/2006/relationships/hyperlink" Target="https://ru.wikipedia.org/wiki/%D0%A2%D0%B5%D0%BB%D0%B5%D0%B2%D0%B8%D0%B7%D0%B8%D0%BE%D0%BD%D0%BD%D1%8B%D0%B9_%D1%84%D0%B8%D0%BB%D1%8C%D0%BC" TargetMode="External"/><Relationship Id="rId16" Type="http://schemas.openxmlformats.org/officeDocument/2006/relationships/hyperlink" Target="https://ru.wikipedia.org/wiki/%D0%93%D1%80%D0%B8%D0%BD%D1%8C%D0%BA%D0%BE,_%D0%9D%D0%B8%D0%BA%D0%BE%D0%BB%D0%B0%D0%B9_%D0%93%D1%80%D0%B8%D0%B3%D0%BE%D1%80%D1%8C%D0%B5%D0%B2%D0%B8%D1%87" TargetMode="External"/><Relationship Id="rId20" Type="http://schemas.openxmlformats.org/officeDocument/2006/relationships/hyperlink" Target="https://ru.wikipedia.org/wiki/%D0%AD%D1%82%D1%83%D1%88,_%D0%92%D0%BB%D0%B0%D0%B4%D0%B8%D0%BC%D0%B8%D1%80_%D0%90%D0%B1%D1%80%D0%B0%D0%BC%D0%BE%D0%B2%D0%B8%D1%8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1%8B%D0%B1%D0%BD%D0%B8%D0%BA%D0%BE%D0%B2,_%D0%90%D0%BB%D0%B5%D0%BA%D1%81%D0%B5%D0%B9_%D0%9B%D1%8C%D0%B2%D0%BE%D0%B2%D0%B8%D1%87" TargetMode="External"/><Relationship Id="rId11" Type="http://schemas.openxmlformats.org/officeDocument/2006/relationships/hyperlink" Target="https://ru.wikipedia.org/wiki/%D0%9F%D1%80%D0%BE%D1%86%D0%B5%D0%BD%D0%BA%D0%BE,_%D0%A2%D0%B0%D1%82%D1%8C%D1%8F%D0%BD%D0%B0_%D0%90%D0%BD%D0%B0%D1%82%D0%BE%D0%BB%D1%8C%D0%B5%D0%B2%D0%BD%D0%B0" TargetMode="External"/><Relationship Id="rId24" Type="http://schemas.openxmlformats.org/officeDocument/2006/relationships/hyperlink" Target="https://ru.wikipedia.org/wiki/%D0%A1%D0%B0%D0%BD%D0%B0%D0%B5%D0%B2%D0%B0,_%D0%95%D0%BB%D0%B5%D0%BD%D0%B0_%D0%92%D1%81%D0%B5%D0%B2%D0%BE%D0%BB%D0%BE%D0%B4%D0%BE%D0%B2%D0%BD%D0%B0" TargetMode="External"/><Relationship Id="rId5" Type="http://schemas.openxmlformats.org/officeDocument/2006/relationships/hyperlink" Target="https://ru.wikipedia.org/wiki/%D0%91%D0%B5%D0%BB%D0%B0%D1%80%D1%83%D1%81%D1%8C%D1%84%D0%B8%D0%BB%D1%8C%D0%BC" TargetMode="External"/><Relationship Id="rId15" Type="http://schemas.openxmlformats.org/officeDocument/2006/relationships/hyperlink" Target="https://ru.wikipedia.org/wiki/%D0%90%D1%80%D0%BB%D0%B5%D0%BA%D0%B8%D0%BD" TargetMode="External"/><Relationship Id="rId23" Type="http://schemas.openxmlformats.org/officeDocument/2006/relationships/hyperlink" Target="https://ru.wikipedia.org/wiki/%D0%9A%D0%BE%D1%82_%D0%91%D0%B0%D0%B7%D0%B8%D0%BB%D0%B8%D0%BE" TargetMode="External"/><Relationship Id="rId10" Type="http://schemas.openxmlformats.org/officeDocument/2006/relationships/hyperlink" Target="https://ru.wikipedia.org/wiki/%D0%91%D1%83%D1%80%D0%B0%D1%82%D0%B8%D0%BD%D0%BE" TargetMode="External"/><Relationship Id="rId19" Type="http://schemas.openxmlformats.org/officeDocument/2006/relationships/hyperlink" Target="https://ru.wikipedia.org/wiki/%D0%97%D0%B5%D0%BB%D1%91%D0%BD%D0%B0%D1%8F,_%D0%A0%D0%B8%D0%BD%D0%B0" TargetMode="External"/><Relationship Id="rId4" Type="http://schemas.openxmlformats.org/officeDocument/2006/relationships/hyperlink" Target="https://ru.wikipedia.org/wiki/%D0%97%D0%BE%D0%BB%D0%BE%D1%82%D0%BE%D0%B9_%D0%BA%D0%BB%D1%8E%D1%87%D0%B8%D0%BA,_%D0%B8%D0%BB%D0%B8_%D0%9F%D1%80%D0%B8%D0%BA%D0%BB%D1%8E%D1%87%D0%B5%D0%BD%D0%B8%D1%8F_%D0%91%D1%83%D1%80%D0%B0%D1%82%D0%B8%D0%BD%D0%BE" TargetMode="External"/><Relationship Id="rId9" Type="http://schemas.openxmlformats.org/officeDocument/2006/relationships/hyperlink" Target="https://ru.wikipedia.org/wiki/%D0%98%D0%BE%D1%81%D0%B8%D1%84%D0%BE%D0%B2,_%D0%94%D0%BC%D0%B8%D1%82%D1%80%D0%B8%D0%B9_%D0%92%D0%BB%D0%B0%D0%B4%D0%B8%D0%BC%D0%B8%D1%80%D0%BE%D0%B2%D0%B8%D1%87" TargetMode="External"/><Relationship Id="rId14" Type="http://schemas.openxmlformats.org/officeDocument/2006/relationships/hyperlink" Target="https://ru.wikipedia.org/wiki/%D0%90%D1%80%D1%82%D0%B5%D0%BC%D0%BE%D0%BD_(%D0%BF%D0%B5%D1%80%D1%81%D0%BE%D0%BD%D0%B0%D0%B6)" TargetMode="External"/><Relationship Id="rId22" Type="http://schemas.openxmlformats.org/officeDocument/2006/relationships/hyperlink" Target="https://ru.wikipedia.org/wiki/%D0%91%D1%8B%D0%BA%D0%BE%D0%B2,_%D0%A0%D0%BE%D0%BB%D0%B0%D0%BD_%D0%90%D0%BD%D1%82%D0%BE%D0%BD%D0%BE%D0%B2%D0%B8%D1%87" TargetMode="External"/><Relationship Id="rId27" Type="http://schemas.openxmlformats.org/officeDocument/2006/relationships/hyperlink" Target="https://ru.wikipedia.org/wiki/%D0%A6%D1%83%D0%BB%D0%B0%D0%B4%D0%B7%D0%B5,_%D0%91%D0%B0%D0%B0%D0%B4%D1%83%D1%80_%D0%A1%D0%BE%D0%BA%D1%80%D0%B0%D1%82%D0%BE%D0%B2%D0%B8%D1%87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0%D0%BA%D1%82%D1%91%D1%80" TargetMode="External"/><Relationship Id="rId2" Type="http://schemas.openxmlformats.org/officeDocument/2006/relationships/hyperlink" Target="https://ru.wikipedia.org/wiki/%D0%97%D0%B2%D1%83%D0%BA%D0%BE%D0%B2%D0%BE%D0%B5_%D0%BA%D0%B8%D0%BD%D0%B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C%D1%8E%D0%B7%D0%B8%D0%BA%D0%BB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2030" y="0"/>
            <a:ext cx="8229600" cy="155679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буратино</a:t>
            </a:r>
            <a:endParaRPr lang="ru-RU" sz="6000" dirty="0"/>
          </a:p>
        </p:txBody>
      </p:sp>
      <p:sp>
        <p:nvSpPr>
          <p:cNvPr id="18" name="Подзаголовок 1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56895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0561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/>
              <a:t>Приключения Буратино» — советский двухсерийный музыкальный </a:t>
            </a:r>
            <a:r>
              <a:rPr lang="ru-RU" sz="1800" dirty="0">
                <a:hlinkClick r:id="rId2" tooltip="Телевизионный фильм"/>
              </a:rPr>
              <a:t>телевизионный фильм</a:t>
            </a:r>
            <a:r>
              <a:rPr lang="ru-RU" sz="1800" dirty="0"/>
              <a:t> по мотивам сказки </a:t>
            </a:r>
            <a:r>
              <a:rPr lang="ru-RU" sz="1800" dirty="0">
                <a:hlinkClick r:id="rId3" tooltip="Толстой, Алексей Николаевич"/>
              </a:rPr>
              <a:t>Алексея Толстого</a:t>
            </a:r>
            <a:r>
              <a:rPr lang="ru-RU" sz="1800" dirty="0"/>
              <a:t> «</a:t>
            </a:r>
            <a:r>
              <a:rPr lang="ru-RU" sz="1800" dirty="0">
                <a:hlinkClick r:id="rId4" tooltip="Золотой ключик, или Приключения Буратино"/>
              </a:rPr>
              <a:t>Золотой ключик, или Приключения Буратино</a:t>
            </a:r>
            <a:r>
              <a:rPr lang="ru-RU" sz="1800" dirty="0"/>
              <a:t>», созданный на киностудии «</a:t>
            </a:r>
            <a:r>
              <a:rPr lang="ru-RU" sz="1800" dirty="0" err="1">
                <a:hlinkClick r:id="rId5" tooltip="Беларусьфильм"/>
              </a:rPr>
              <a:t>Беларусьфильм</a:t>
            </a:r>
            <a:r>
              <a:rPr lang="ru-RU" sz="1800" dirty="0"/>
              <a:t>» в 1975 году.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</p:spPr>
        <p:txBody>
          <a:bodyPr>
            <a:normAutofit fontScale="62500" lnSpcReduction="20000"/>
          </a:bodyPr>
          <a:lstStyle/>
          <a:p>
            <a:pPr marL="137160" indent="0">
              <a:buNone/>
            </a:pPr>
            <a:r>
              <a:rPr lang="ru-RU" dirty="0" smtClean="0"/>
              <a:t>Режиссер- </a:t>
            </a:r>
            <a:r>
              <a:rPr lang="ru-RU" dirty="0"/>
              <a:t>Л</a:t>
            </a:r>
            <a:r>
              <a:rPr lang="ru-RU" dirty="0" smtClean="0"/>
              <a:t>еонид Нечаев. </a:t>
            </a:r>
            <a:r>
              <a:rPr lang="ru-RU" dirty="0"/>
              <a:t>Музыка написана </a:t>
            </a:r>
            <a:r>
              <a:rPr lang="ru-RU" dirty="0">
                <a:hlinkClick r:id="rId6" tooltip="Рыбников, Алексей Львович"/>
              </a:rPr>
              <a:t>Алексеем </a:t>
            </a:r>
            <a:r>
              <a:rPr lang="ru-RU" dirty="0" smtClean="0">
                <a:hlinkClick r:id="rId6" tooltip="Рыбников, Алексей Львович"/>
              </a:rPr>
              <a:t>Рыбниковым</a:t>
            </a:r>
            <a:r>
              <a:rPr lang="ru-RU" dirty="0" smtClean="0"/>
              <a:t>.</a:t>
            </a:r>
          </a:p>
          <a:p>
            <a:pPr marL="137160" indent="0">
              <a:buNone/>
            </a:pPr>
            <a:r>
              <a:rPr lang="ru-RU" dirty="0"/>
              <a:t>Стихи </a:t>
            </a:r>
            <a:r>
              <a:rPr lang="ru-RU" dirty="0">
                <a:hlinkClick r:id="rId7" tooltip="Окуджава, Булат Шалвович"/>
              </a:rPr>
              <a:t>Булата Окуджавы</a:t>
            </a:r>
            <a:r>
              <a:rPr lang="ru-RU" dirty="0"/>
              <a:t>, </a:t>
            </a:r>
            <a:r>
              <a:rPr lang="ru-RU" dirty="0">
                <a:hlinkClick r:id="rId8" tooltip="Энтин, Юрий Сергеевич"/>
              </a:rPr>
              <a:t>Юрия </a:t>
            </a:r>
            <a:r>
              <a:rPr lang="ru-RU" dirty="0" err="1" smtClean="0">
                <a:hlinkClick r:id="rId8" tooltip="Энтин, Юрий Сергеевич"/>
              </a:rPr>
              <a:t>Энтина</a:t>
            </a:r>
            <a:endParaRPr lang="ru-RU" dirty="0" smtClean="0"/>
          </a:p>
          <a:p>
            <a:pPr marL="137160" indent="0">
              <a:buNone/>
            </a:pPr>
            <a:r>
              <a:rPr lang="ru-RU" dirty="0" smtClean="0"/>
              <a:t>В ролях:</a:t>
            </a:r>
          </a:p>
          <a:p>
            <a:r>
              <a:rPr lang="ru-RU" dirty="0">
                <a:hlinkClick r:id="rId9" tooltip="Иосифов, Дмитрий Владимирович"/>
              </a:rPr>
              <a:t>Дмитрий Иосифов</a:t>
            </a:r>
            <a:r>
              <a:rPr lang="ru-RU" dirty="0"/>
              <a:t> — </a:t>
            </a:r>
            <a:r>
              <a:rPr lang="ru-RU" i="1" dirty="0">
                <a:hlinkClick r:id="rId10" tooltip="Буратино"/>
              </a:rPr>
              <a:t>Буратино</a:t>
            </a:r>
            <a:endParaRPr lang="ru-RU" dirty="0"/>
          </a:p>
          <a:p>
            <a:r>
              <a:rPr lang="ru-RU" dirty="0">
                <a:hlinkClick r:id="rId11" tooltip="Проценко, Татьяна Анатольевна"/>
              </a:rPr>
              <a:t>Татьяна Проценко</a:t>
            </a:r>
            <a:r>
              <a:rPr lang="ru-RU" dirty="0"/>
              <a:t> — </a:t>
            </a:r>
            <a:r>
              <a:rPr lang="ru-RU" i="1" dirty="0">
                <a:hlinkClick r:id="rId12" tooltip="Мальвина (персонаж)"/>
              </a:rPr>
              <a:t>Мальвина</a:t>
            </a:r>
            <a:endParaRPr lang="ru-RU" dirty="0"/>
          </a:p>
          <a:p>
            <a:r>
              <a:rPr lang="ru-RU" dirty="0"/>
              <a:t>Роман </a:t>
            </a:r>
            <a:r>
              <a:rPr lang="ru-RU" dirty="0" err="1"/>
              <a:t>Столкарц</a:t>
            </a:r>
            <a:r>
              <a:rPr lang="ru-RU" dirty="0"/>
              <a:t> — </a:t>
            </a:r>
            <a:r>
              <a:rPr lang="ru-RU" i="1" dirty="0">
                <a:hlinkClick r:id="rId13" tooltip="Пьеро"/>
              </a:rPr>
              <a:t>Пьеро</a:t>
            </a:r>
            <a:endParaRPr lang="ru-RU" dirty="0"/>
          </a:p>
          <a:p>
            <a:r>
              <a:rPr lang="ru-RU" dirty="0"/>
              <a:t>Томас </a:t>
            </a:r>
            <a:r>
              <a:rPr lang="ru-RU" dirty="0" err="1"/>
              <a:t>Аугустинас</a:t>
            </a:r>
            <a:r>
              <a:rPr lang="ru-RU" dirty="0"/>
              <a:t> — </a:t>
            </a:r>
            <a:r>
              <a:rPr lang="ru-RU" i="1" dirty="0" err="1">
                <a:hlinkClick r:id="rId14" tooltip="Артемон (персонаж)"/>
              </a:rPr>
              <a:t>Артемон</a:t>
            </a:r>
            <a:endParaRPr lang="ru-RU" dirty="0"/>
          </a:p>
          <a:p>
            <a:r>
              <a:rPr lang="ru-RU" dirty="0"/>
              <a:t>Григорий </a:t>
            </a:r>
            <a:r>
              <a:rPr lang="ru-RU" dirty="0" err="1"/>
              <a:t>Светлорусов</a:t>
            </a:r>
            <a:r>
              <a:rPr lang="ru-RU" dirty="0"/>
              <a:t> — </a:t>
            </a:r>
            <a:r>
              <a:rPr lang="ru-RU" i="1" dirty="0">
                <a:hlinkClick r:id="rId15" tooltip="Арлекин"/>
              </a:rPr>
              <a:t>Арлекин</a:t>
            </a:r>
            <a:endParaRPr lang="ru-RU" dirty="0"/>
          </a:p>
          <a:p>
            <a:r>
              <a:rPr lang="ru-RU" dirty="0">
                <a:hlinkClick r:id="rId16" tooltip="Гринько, Николай Григорьевич"/>
              </a:rPr>
              <a:t>Николай Гринько</a:t>
            </a:r>
            <a:r>
              <a:rPr lang="ru-RU" dirty="0"/>
              <a:t> — </a:t>
            </a:r>
            <a:r>
              <a:rPr lang="ru-RU" i="1" dirty="0">
                <a:hlinkClick r:id="rId17" tooltip="Папа Карло"/>
              </a:rPr>
              <a:t>папа Карло</a:t>
            </a:r>
            <a:endParaRPr lang="ru-RU" dirty="0"/>
          </a:p>
          <a:p>
            <a:r>
              <a:rPr lang="ru-RU" dirty="0">
                <a:hlinkClick r:id="rId18" tooltip="Катин-Ярцев, Юрий Васильевич"/>
              </a:rPr>
              <a:t>Юрий Катин-Ярцев</a:t>
            </a:r>
            <a:r>
              <a:rPr lang="ru-RU" dirty="0"/>
              <a:t> — </a:t>
            </a:r>
            <a:r>
              <a:rPr lang="ru-RU" i="1" dirty="0"/>
              <a:t>Джузеппе</a:t>
            </a:r>
            <a:endParaRPr lang="ru-RU" dirty="0"/>
          </a:p>
          <a:p>
            <a:r>
              <a:rPr lang="ru-RU" dirty="0" err="1">
                <a:hlinkClick r:id="rId19" tooltip="Зелёная, Рина"/>
              </a:rPr>
              <a:t>Рина</a:t>
            </a:r>
            <a:r>
              <a:rPr lang="ru-RU" dirty="0">
                <a:hlinkClick r:id="rId19" tooltip="Зелёная, Рина"/>
              </a:rPr>
              <a:t> Зелёная</a:t>
            </a:r>
            <a:r>
              <a:rPr lang="ru-RU" dirty="0"/>
              <a:t> — </a:t>
            </a:r>
            <a:r>
              <a:rPr lang="ru-RU" i="1" dirty="0"/>
              <a:t>черепаха </a:t>
            </a:r>
            <a:r>
              <a:rPr lang="ru-RU" i="1" dirty="0" err="1"/>
              <a:t>Тортила</a:t>
            </a:r>
            <a:endParaRPr lang="ru-RU" dirty="0"/>
          </a:p>
          <a:p>
            <a:r>
              <a:rPr lang="ru-RU" dirty="0">
                <a:hlinkClick r:id="rId20" tooltip="Этуш, Владимир Абрамович"/>
              </a:rPr>
              <a:t>Владимир Этуш</a:t>
            </a:r>
            <a:r>
              <a:rPr lang="ru-RU" dirty="0"/>
              <a:t> — </a:t>
            </a:r>
            <a:r>
              <a:rPr lang="ru-RU" i="1" dirty="0">
                <a:hlinkClick r:id="rId21" tooltip="Карабас-Барабас"/>
              </a:rPr>
              <a:t>Карабас-</a:t>
            </a:r>
            <a:r>
              <a:rPr lang="ru-RU" i="1" dirty="0" err="1">
                <a:hlinkClick r:id="rId21" tooltip="Карабас-Барабас"/>
              </a:rPr>
              <a:t>Барабас</a:t>
            </a:r>
            <a:endParaRPr lang="ru-RU" dirty="0"/>
          </a:p>
          <a:p>
            <a:r>
              <a:rPr lang="ru-RU" dirty="0">
                <a:hlinkClick r:id="rId22" tooltip="Быков, Ролан Антонович"/>
              </a:rPr>
              <a:t>Ролан Быков</a:t>
            </a:r>
            <a:r>
              <a:rPr lang="ru-RU" dirty="0"/>
              <a:t> — </a:t>
            </a:r>
            <a:r>
              <a:rPr lang="ru-RU" i="1" dirty="0">
                <a:hlinkClick r:id="rId23" tooltip="Кот Базилио"/>
              </a:rPr>
              <a:t>кот </a:t>
            </a:r>
            <a:r>
              <a:rPr lang="ru-RU" i="1" dirty="0" err="1">
                <a:hlinkClick r:id="rId23" tooltip="Кот Базилио"/>
              </a:rPr>
              <a:t>Базилио</a:t>
            </a:r>
            <a:endParaRPr lang="ru-RU" dirty="0"/>
          </a:p>
          <a:p>
            <a:r>
              <a:rPr lang="ru-RU" dirty="0">
                <a:hlinkClick r:id="rId24" tooltip="Санаева, Елена Всеволодовна"/>
              </a:rPr>
              <a:t>Елена </a:t>
            </a:r>
            <a:r>
              <a:rPr lang="ru-RU" dirty="0" err="1">
                <a:hlinkClick r:id="rId24" tooltip="Санаева, Елена Всеволодовна"/>
              </a:rPr>
              <a:t>Санаева</a:t>
            </a:r>
            <a:r>
              <a:rPr lang="ru-RU" dirty="0"/>
              <a:t> — </a:t>
            </a:r>
            <a:r>
              <a:rPr lang="ru-RU" i="1" dirty="0">
                <a:hlinkClick r:id="rId25" tooltip="Лиса Алиса"/>
              </a:rPr>
              <a:t>лиса Алиса</a:t>
            </a:r>
            <a:endParaRPr lang="ru-RU" dirty="0"/>
          </a:p>
          <a:p>
            <a:r>
              <a:rPr lang="ru-RU" dirty="0">
                <a:hlinkClick r:id="rId26" tooltip="Басов, Владимир Павлович"/>
              </a:rPr>
              <a:t>Владимир Басов</a:t>
            </a:r>
            <a:r>
              <a:rPr lang="ru-RU" dirty="0"/>
              <a:t> — </a:t>
            </a:r>
            <a:r>
              <a:rPr lang="ru-RU" i="1" dirty="0" err="1"/>
              <a:t>Дуремар</a:t>
            </a:r>
            <a:endParaRPr lang="ru-RU" dirty="0"/>
          </a:p>
          <a:p>
            <a:r>
              <a:rPr lang="ru-RU" dirty="0" err="1">
                <a:hlinkClick r:id="rId27" tooltip="Цуладзе, Баадур Сократович"/>
              </a:rPr>
              <a:t>Баадур</a:t>
            </a:r>
            <a:r>
              <a:rPr lang="ru-RU" dirty="0">
                <a:hlinkClick r:id="rId27" tooltip="Цуладзе, Баадур Сократович"/>
              </a:rPr>
              <a:t> </a:t>
            </a:r>
            <a:r>
              <a:rPr lang="ru-RU" dirty="0" err="1">
                <a:hlinkClick r:id="rId27" tooltip="Цуладзе, Баадур Сократович"/>
              </a:rPr>
              <a:t>Цуладзе</a:t>
            </a:r>
            <a:r>
              <a:rPr lang="ru-RU" dirty="0"/>
              <a:t> — </a:t>
            </a:r>
            <a:r>
              <a:rPr lang="ru-RU" i="1" dirty="0"/>
              <a:t>хозяин харчевни трёх пескарей</a:t>
            </a:r>
            <a:endParaRPr lang="ru-RU" dirty="0"/>
          </a:p>
          <a:p>
            <a:pPr marL="13716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5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0" dirty="0">
                <a:effectLst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34481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950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67544" y="116632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b="1" dirty="0" smtClean="0"/>
              <a:t>Этот </a:t>
            </a:r>
            <a:r>
              <a:rPr lang="ru-RU" b="1" dirty="0" err="1"/>
              <a:t>м</a:t>
            </a:r>
            <a:r>
              <a:rPr lang="ru-RU" b="1" dirty="0" err="1" smtClean="0"/>
              <a:t>узыка́льный</a:t>
            </a:r>
            <a:r>
              <a:rPr lang="ru-RU" b="1" dirty="0" smtClean="0"/>
              <a:t> </a:t>
            </a:r>
            <a:r>
              <a:rPr lang="ru-RU" b="1" dirty="0"/>
              <a:t>фильм</a:t>
            </a:r>
            <a:r>
              <a:rPr lang="ru-RU" dirty="0"/>
              <a:t> — разновидность </a:t>
            </a:r>
            <a:r>
              <a:rPr lang="ru-RU" dirty="0">
                <a:hlinkClick r:id="rId2" tooltip="Звуковое кино"/>
              </a:rPr>
              <a:t>звукового кино</a:t>
            </a:r>
            <a:r>
              <a:rPr lang="ru-RU" dirty="0"/>
              <a:t>. Жанр киноискусства, особенность которого состоит в том, что </a:t>
            </a:r>
            <a:r>
              <a:rPr lang="ru-RU" dirty="0">
                <a:hlinkClick r:id="rId3" tooltip="Актёр"/>
              </a:rPr>
              <a:t>актёры</a:t>
            </a:r>
            <a:r>
              <a:rPr lang="ru-RU" dirty="0"/>
              <a:t> фильма не только участвуют в диалогах, но и исполняют песни, содержание которых дополняет сюжет. Множество музыкальных фильмов снимается на основе </a:t>
            </a:r>
            <a:r>
              <a:rPr lang="ru-RU" dirty="0" smtClean="0">
                <a:hlinkClick r:id="rId4" tooltip="Мюзикл"/>
              </a:rPr>
              <a:t>мюзиклов</a:t>
            </a:r>
            <a:r>
              <a:rPr lang="ru-RU" dirty="0"/>
              <a:t>.</a:t>
            </a:r>
            <a:r>
              <a:rPr lang="ru-RU" dirty="0" smtClean="0"/>
              <a:t>  </a:t>
            </a:r>
          </a:p>
          <a:p>
            <a:pPr algn="just"/>
            <a:r>
              <a:rPr lang="ru-RU" dirty="0" smtClean="0"/>
              <a:t>Очень много песен. Все запоминающиеся, веселые, живые, хочется притопывать ногами и хлопать в ладоши.</a:t>
            </a:r>
          </a:p>
          <a:p>
            <a:pPr algn="just"/>
            <a:r>
              <a:rPr lang="ru-RU" dirty="0" smtClean="0"/>
              <a:t>В этом фильме звучит красивая </a:t>
            </a:r>
            <a:r>
              <a:rPr lang="ru-RU" dirty="0"/>
              <a:t>музыка, нежная, плавная, как будто околдовывает, ласкает, </a:t>
            </a:r>
            <a:r>
              <a:rPr lang="ru-RU" dirty="0" smtClean="0"/>
              <a:t>успокаивает; музыка </a:t>
            </a:r>
            <a:r>
              <a:rPr lang="ru-RU" dirty="0"/>
              <a:t>прекрасная, хочется быть добрым, веселым, </a:t>
            </a:r>
            <a:r>
              <a:rPr lang="ru-RU" dirty="0" smtClean="0"/>
              <a:t>радостным; музыка </a:t>
            </a:r>
            <a:r>
              <a:rPr lang="ru-RU" dirty="0"/>
              <a:t>рассказала о том, что нельзя быть злым, нельзя огорчать </a:t>
            </a:r>
            <a:r>
              <a:rPr lang="ru-RU" dirty="0" smtClean="0"/>
              <a:t>других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58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Autofit/>
          </a:bodyPr>
          <a:lstStyle/>
          <a:p>
            <a:pPr algn="just" fontAlgn="base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b="0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ru-RU" sz="2000" b="0" dirty="0" smtClean="0">
                <a:solidFill>
                  <a:schemeClr val="bg1"/>
                </a:solidFill>
                <a:latin typeface="+mn-lt"/>
              </a:rPr>
            </a:br>
            <a:r>
              <a:rPr lang="ru-RU" sz="2000" b="0" dirty="0" smtClean="0">
                <a:solidFill>
                  <a:schemeClr val="bg1"/>
                </a:solidFill>
                <a:latin typeface="+mn-lt"/>
              </a:rPr>
              <a:t>                     </a:t>
            </a:r>
            <a:r>
              <a:rPr lang="ru-RU" sz="2400" b="0" dirty="0" smtClean="0">
                <a:solidFill>
                  <a:schemeClr val="bg1"/>
                </a:solidFill>
                <a:latin typeface="+mn-lt"/>
              </a:rPr>
              <a:t>Песня «Буратино» понравилась больше всего. </a:t>
            </a:r>
            <a:r>
              <a:rPr lang="ru-RU" sz="2400" b="0" dirty="0">
                <a:solidFill>
                  <a:schemeClr val="bg1"/>
                </a:solidFill>
                <a:effectLst/>
                <a:latin typeface="+mn-lt"/>
              </a:rPr>
              <a:t>Главный 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+mn-lt"/>
              </a:rPr>
              <a:t>смысл </a:t>
            </a:r>
            <a:r>
              <a:rPr lang="ru-RU" sz="2400" b="0" dirty="0">
                <a:solidFill>
                  <a:schemeClr val="bg1"/>
                </a:solidFill>
                <a:effectLst/>
                <a:latin typeface="+mn-lt"/>
              </a:rPr>
              <a:t>«Приключения Буратино» состоит в том, что добро всегда побеждает, а зло остается ни с чем. Но для того, чтобы добро победило, надо приложить усилия, действовать, а не сидеть, сложа руки. Сказка учит нас быть целеустремленными и активными в достижении поставленных целей. Также сказка показывает нам, что хитрецы и льстецы – плохие друзья.</a:t>
            </a:r>
            <a:br>
              <a:rPr lang="ru-RU" sz="2400" b="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ru-RU" sz="2400" b="0" dirty="0" smtClean="0">
                <a:solidFill>
                  <a:schemeClr val="bg1"/>
                </a:solidFill>
                <a:effectLst/>
                <a:latin typeface="+mn-lt"/>
              </a:rPr>
              <a:t>                  Мне понравился </a:t>
            </a:r>
            <a:r>
              <a:rPr lang="ru-RU" sz="2400" b="0" dirty="0">
                <a:solidFill>
                  <a:schemeClr val="bg1"/>
                </a:solidFill>
                <a:effectLst/>
                <a:latin typeface="+mn-lt"/>
              </a:rPr>
              <a:t>главный </a:t>
            </a:r>
            <a:r>
              <a:rPr lang="ru-RU" sz="2400" b="0" dirty="0" smtClean="0">
                <a:solidFill>
                  <a:schemeClr val="bg1"/>
                </a:solidFill>
                <a:effectLst/>
                <a:latin typeface="+mn-lt"/>
              </a:rPr>
              <a:t>герой, </a:t>
            </a:r>
            <a:r>
              <a:rPr lang="ru-RU" sz="2400" b="0" dirty="0">
                <a:solidFill>
                  <a:schemeClr val="bg1"/>
                </a:solidFill>
                <a:effectLst/>
                <a:latin typeface="+mn-lt"/>
              </a:rPr>
              <a:t>Буратино. Поначалу он был глупым, непослушным созданием, но те приключения, которые ему довелось пережить, научили его распознавать добро и зло и ценить истинную дружбу.</a:t>
            </a:r>
            <a:br>
              <a:rPr lang="ru-RU" sz="2400" b="0" dirty="0">
                <a:solidFill>
                  <a:schemeClr val="bg1"/>
                </a:solidFill>
                <a:effectLst/>
                <a:latin typeface="+mn-lt"/>
              </a:rPr>
            </a:br>
            <a:endParaRPr lang="ru-RU" sz="24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 flipV="1">
            <a:off x="457200" y="6309360"/>
            <a:ext cx="8229600" cy="719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247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/>
              <a:t>П</a:t>
            </a:r>
            <a:r>
              <a:rPr lang="ru-RU" sz="5400" dirty="0" smtClean="0"/>
              <a:t>ьеро</a:t>
            </a:r>
            <a:endParaRPr lang="ru-RU" sz="5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20891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9377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Кот </a:t>
            </a:r>
            <a:r>
              <a:rPr lang="ru-RU" dirty="0" err="1"/>
              <a:t>Б</a:t>
            </a:r>
            <a:r>
              <a:rPr lang="ru-RU" dirty="0" err="1" smtClean="0"/>
              <a:t>азилио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72816"/>
            <a:ext cx="8280919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5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189</TotalTime>
  <Words>16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Апекс</vt:lpstr>
      <vt:lpstr>буратино</vt:lpstr>
      <vt:lpstr>Приключения Буратино» — советский двухсерийный музыкальный телевизионный фильм по мотивам сказки Алексея Толстого «Золотой ключик, или Приключения Буратино», созданный на киностудии «Беларусьфильм» в 1975 году.</vt:lpstr>
      <vt:lpstr> </vt:lpstr>
      <vt:lpstr>Презентация PowerPoint</vt:lpstr>
      <vt:lpstr>                                      Песня «Буратино» понравилась больше всего. Главный смысл «Приключения Буратино» состоит в том, что добро всегда побеждает, а зло остается ни с чем. Но для того, чтобы добро победило, надо приложить усилия, действовать, а не сидеть, сложа руки. Сказка учит нас быть целеустремленными и активными в достижении поставленных целей. Также сказка показывает нам, что хитрецы и льстецы – плохие друзья.                   Мне понравился главный герой, Буратино. Поначалу он был глупым, непослушным созданием, но те приключения, которые ему довелось пережить, научили его распознавать добро и зло и ценить истинную дружбу. </vt:lpstr>
      <vt:lpstr>Пьеро</vt:lpstr>
      <vt:lpstr>Кот Базилио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буратино</dc:title>
  <dc:creator>Галиуллины</dc:creator>
  <cp:lastModifiedBy>Галиуллины</cp:lastModifiedBy>
  <cp:revision>12</cp:revision>
  <dcterms:created xsi:type="dcterms:W3CDTF">2017-02-26T09:22:58Z</dcterms:created>
  <dcterms:modified xsi:type="dcterms:W3CDTF">2017-02-26T18:05:11Z</dcterms:modified>
</cp:coreProperties>
</file>