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1" r:id="rId4"/>
    <p:sldId id="265" r:id="rId5"/>
    <p:sldId id="264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908720"/>
            <a:ext cx="4608512" cy="5400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Советский двухсерийный музыкальный телевизионный фильм по мотивам сказки Алексея Толстого «Золотой ключик, или Приключения Буратино», созданный на киностудии «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Беларусьфильм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1975 году.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Телепремьера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состоялась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1-2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января 1976 года.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/>
          <a:stretch/>
        </p:blipFill>
        <p:spPr bwMode="auto">
          <a:xfrm>
            <a:off x="153050" y="764704"/>
            <a:ext cx="4032448" cy="538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713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Сценарист: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Инна Веткина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999384"/>
            <a:ext cx="8229600" cy="2126779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Режиссер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Леонид Нечаев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00" y="1453726"/>
            <a:ext cx="1905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83" y="2996952"/>
            <a:ext cx="2144266" cy="3114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95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Актеры фильма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09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Дмитрий Иосифов  </a:t>
            </a: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Юрий Катин-Ярцев                  </a:t>
            </a: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Николай Гринько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5"/>
          <a:stretch/>
        </p:blipFill>
        <p:spPr bwMode="auto">
          <a:xfrm>
            <a:off x="5868144" y="836712"/>
            <a:ext cx="2208425" cy="2261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11508"/>
            <a:ext cx="2274598" cy="201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0" r="7152"/>
          <a:stretch/>
        </p:blipFill>
        <p:spPr bwMode="auto">
          <a:xfrm>
            <a:off x="5611341" y="3717032"/>
            <a:ext cx="2244437" cy="183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54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66720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Актеры фильма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Владимир Басов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                                          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Рина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Зеленая</a:t>
            </a:r>
            <a:endParaRPr lang="ru-RU" sz="4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7" t="8794" r="10392"/>
          <a:stretch/>
        </p:blipFill>
        <p:spPr bwMode="auto">
          <a:xfrm>
            <a:off x="971600" y="2132856"/>
            <a:ext cx="3528392" cy="3192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0"/>
          <a:stretch/>
        </p:blipFill>
        <p:spPr bwMode="auto">
          <a:xfrm>
            <a:off x="5004048" y="1412775"/>
            <a:ext cx="3142247" cy="3233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3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Актеры 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Ролан Быков и Елена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Санаева</a:t>
            </a: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Владимир Этуш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9"/>
          <a:stretch/>
        </p:blipFill>
        <p:spPr bwMode="auto">
          <a:xfrm>
            <a:off x="5148064" y="3284984"/>
            <a:ext cx="298529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06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Актеры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фильма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Роман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Столкарц</a:t>
            </a:r>
            <a:r>
              <a:rPr lang="ru-RU" sz="3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3000" dirty="0" smtClean="0"/>
              <a:t> </a:t>
            </a:r>
            <a:r>
              <a:rPr lang="ru-RU" sz="3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Томас </a:t>
            </a:r>
            <a:r>
              <a:rPr lang="ru-RU" sz="3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Аугустинас</a:t>
            </a:r>
            <a:endParaRPr lang="ru-RU" sz="3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33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Светлорусов</a:t>
            </a:r>
            <a:r>
              <a:rPr lang="ru-RU" sz="3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33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Татьяна </a:t>
            </a:r>
            <a:r>
              <a:rPr lang="ru-RU" sz="3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Проценко</a:t>
            </a:r>
          </a:p>
          <a:p>
            <a:pPr marL="0" indent="0">
              <a:buNone/>
            </a:pP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3"/>
          <a:stretch/>
        </p:blipFill>
        <p:spPr bwMode="auto">
          <a:xfrm>
            <a:off x="4590193" y="1358615"/>
            <a:ext cx="1709999" cy="2569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/>
          <a:stretch/>
        </p:blipFill>
        <p:spPr bwMode="auto">
          <a:xfrm>
            <a:off x="827584" y="1494706"/>
            <a:ext cx="2328613" cy="2332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11458" r="16108"/>
          <a:stretch/>
        </p:blipFill>
        <p:spPr bwMode="auto">
          <a:xfrm>
            <a:off x="827584" y="4221088"/>
            <a:ext cx="2313710" cy="204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82540"/>
            <a:ext cx="21272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50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6632"/>
            <a:ext cx="6965245" cy="158417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Песня «Буратино»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uratino_-_(iPlayer.fm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5684912"/>
            <a:ext cx="609600" cy="6096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12" y="1916832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8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Понравилась больше всего песня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Буратино»,потому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что она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веселая,жизнерадостная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Снялась бы в роли Мальвины.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uratino_-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6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Музипова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Айзана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ученица 2 д класса 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МБОУ СОШ №7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гТуймазы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51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171</TotalTime>
  <Words>126</Words>
  <Application>Microsoft Office PowerPoint</Application>
  <PresentationFormat>Экран (4:3)</PresentationFormat>
  <Paragraphs>52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 Сценарист: Инна Веткина </vt:lpstr>
      <vt:lpstr>Актеры фильма</vt:lpstr>
      <vt:lpstr>Актеры фильма</vt:lpstr>
      <vt:lpstr>Актеры фильма</vt:lpstr>
      <vt:lpstr>Актеры фильма</vt:lpstr>
      <vt:lpstr>Песня «Буратино»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Сценарий Инны Веткиной Постановка Леонида Нечаева Главный оператор: Юрий Елхов Главный художник: Леонид Ершов Музыка Алексея Рыбникова Стихи Булата Окуджавы, Юрия Энтина</dc:title>
  <dc:creator>мбоусош№8-19</dc:creator>
  <cp:lastModifiedBy>мбоусош№8-19</cp:lastModifiedBy>
  <cp:revision>14</cp:revision>
  <dcterms:created xsi:type="dcterms:W3CDTF">2017-02-25T17:01:48Z</dcterms:created>
  <dcterms:modified xsi:type="dcterms:W3CDTF">2017-02-26T17:29:58Z</dcterms:modified>
</cp:coreProperties>
</file>