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057B-0EF8-4701-B7B7-85C1298577AA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AA60-C322-423C-9E5F-5FF5BF25D9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057B-0EF8-4701-B7B7-85C1298577AA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AA60-C322-423C-9E5F-5FF5BF25D9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057B-0EF8-4701-B7B7-85C1298577AA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AA60-C322-423C-9E5F-5FF5BF25D9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057B-0EF8-4701-B7B7-85C1298577AA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AA60-C322-423C-9E5F-5FF5BF25D9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057B-0EF8-4701-B7B7-85C1298577AA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AA60-C322-423C-9E5F-5FF5BF25D9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057B-0EF8-4701-B7B7-85C1298577AA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AA60-C322-423C-9E5F-5FF5BF25D9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057B-0EF8-4701-B7B7-85C1298577AA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AA60-C322-423C-9E5F-5FF5BF25D9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057B-0EF8-4701-B7B7-85C1298577AA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AA60-C322-423C-9E5F-5FF5BF25D9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057B-0EF8-4701-B7B7-85C1298577AA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AA60-C322-423C-9E5F-5FF5BF25D9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057B-0EF8-4701-B7B7-85C1298577AA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AA60-C322-423C-9E5F-5FF5BF25D9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057B-0EF8-4701-B7B7-85C1298577AA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AA60-C322-423C-9E5F-5FF5BF25D9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8057B-0EF8-4701-B7B7-85C1298577AA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CAA60-C322-423C-9E5F-5FF5BF25D9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0%BE%D0%BB%D1%81%D1%82%D0%BE%D0%B9,_%D0%90%D0%BB%D0%B5%D0%BA%D1%81%D0%B5%D0%B9_%D0%9D%D0%B8%D0%BA%D0%BE%D0%BB%D0%B0%D0%B5%D0%B2%D0%B8%D1%87" TargetMode="External"/><Relationship Id="rId2" Type="http://schemas.openxmlformats.org/officeDocument/2006/relationships/hyperlink" Target="https://ru.wikipedia.org/wiki/%D0%A2%D0%B5%D0%BB%D0%B5%D0%B2%D0%B8%D0%B7%D0%B8%D0%BE%D0%BD%D0%BD%D1%8B%D0%B9_%D1%84%D0%B8%D0%BB%D1%8C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1%83%D0%BB%D1%8C%D1%82%D0%BE%D0%B2%D1%8B%D0%B9_%D1%84%D0%B8%D0%BB%D1%8C%D0%BC" TargetMode="External"/><Relationship Id="rId5" Type="http://schemas.openxmlformats.org/officeDocument/2006/relationships/hyperlink" Target="https://ru.wikipedia.org/wiki/%D0%91%D0%B5%D0%BB%D0%B0%D1%80%D1%83%D1%81%D1%8C%D1%84%D0%B8%D0%BB%D1%8C%D0%BC" TargetMode="External"/><Relationship Id="rId4" Type="http://schemas.openxmlformats.org/officeDocument/2006/relationships/hyperlink" Target="https://ru.wikipedia.org/wiki/%D0%97%D0%BE%D0%BB%D0%BE%D1%82%D0%BE%D0%B9_%D0%BA%D0%BB%D1%8E%D1%87%D0%B8%D0%BA,_%D0%B8%D0%BB%D0%B8_%D0%9F%D1%80%D0%B8%D0%BA%D0%BB%D1%8E%D1%87%D0%B5%D0%BD%D0%B8%D1%8F_%D0%91%D1%83%D1%80%D0%B0%D1%82%D0%B8%D0%BD%D0%B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1%83%D1%80%D0%B0%D1%82%D0%B8%D0%BD%D0%BE" TargetMode="External"/><Relationship Id="rId2" Type="http://schemas.openxmlformats.org/officeDocument/2006/relationships/hyperlink" Target="https://ru.wikipedia.org/wiki/%D0%98%D0%BE%D1%81%D0%B8%D1%84%D0%BE%D0%B2,_%D0%94%D0%BC%D0%B8%D1%82%D1%80%D0%B8%D0%B9_%D0%92%D0%BB%D0%B0%D0%B4%D0%B8%D0%BC%D0%B8%D1%80%D0%BE%D0%B2%D0%B8%D1%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0%D0%BB%D1%8C%D0%B2%D0%B8%D0%BD%D0%B0_(%D0%BF%D0%B5%D1%80%D1%81%D0%BE%D0%BD%D0%B0%D0%B6)" TargetMode="External"/><Relationship Id="rId2" Type="http://schemas.openxmlformats.org/officeDocument/2006/relationships/hyperlink" Target="https://ru.wikipedia.org/wiki/%D0%9F%D1%80%D0%BE%D1%86%D0%B5%D0%BD%D0%BA%D0%BE,_%D0%A2%D0%B0%D1%82%D1%8C%D1%8F%D0%BD%D0%B0_%D0%90%D0%BD%D0%B0%D1%82%D0%BE%D0%BB%D1%8C%D0%B5%D0%B2%D0%BD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0%D1%80%D0%B0%D0%B1%D0%B0%D1%81-%D0%91%D0%B0%D1%80%D0%B0%D0%B1%D0%B0%D1%81" TargetMode="External"/><Relationship Id="rId2" Type="http://schemas.openxmlformats.org/officeDocument/2006/relationships/hyperlink" Target="https://ru.wikipedia.org/wiki/%D0%AD%D1%82%D1%83%D1%88,_%D0%92%D0%BB%D0%B0%D0%B4%D0%B8%D0%BC%D0%B8%D1%80_%D0%90%D0%B1%D1%80%D0%B0%D0%BC%D0%BE%D0%B2%D0%B8%D1%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1%82_%D0%91%D0%B0%D0%B7%D0%B8%D0%BB%D0%B8%D0%BE" TargetMode="External"/><Relationship Id="rId2" Type="http://schemas.openxmlformats.org/officeDocument/2006/relationships/hyperlink" Target="https://ru.wikipedia.org/wiki/%D0%91%D1%8B%D0%BA%D0%BE%D0%B2,_%D0%A0%D0%BE%D0%BB%D0%B0%D0%BD_%D0%90%D0%BD%D1%82%D0%BE%D0%BD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ru.wikipedia.org/wiki/%D0%9B%D0%B8%D1%81%D0%B0_%D0%90%D0%BB%D0%B8%D1%81%D0%B0" TargetMode="External"/><Relationship Id="rId4" Type="http://schemas.openxmlformats.org/officeDocument/2006/relationships/hyperlink" Target="https://ru.wikipedia.org/wiki/%D0%A1%D0%B0%D0%BD%D0%B0%D0%B5%D0%B2%D0%B0,_%D0%95%D0%BB%D0%B5%D0%BD%D0%B0_%D0%92%D1%81%D0%B5%D0%B2%D0%BE%D0%BB%D0%BE%D0%B4%D0%BE%D0%B2%D0%BD%D0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1%80%D1%82%D0%B5%D0%BC%D0%BE%D0%BD_(%D0%BF%D0%B5%D1%80%D1%81%D0%BE%D0%BD%D0%B0%D0%B6)" TargetMode="External"/><Relationship Id="rId2" Type="http://schemas.openxmlformats.org/officeDocument/2006/relationships/hyperlink" Target="https://ru.wikipedia.org/wiki/%D0%9F%D1%8C%D0%B5%D1%80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0%D0%BF%D0%B0_%D0%9A%D0%B0%D1%80%D0%BB%D0%BE" TargetMode="External"/><Relationship Id="rId2" Type="http://schemas.openxmlformats.org/officeDocument/2006/relationships/hyperlink" Target="https://ru.wikipedia.org/wiki/%D0%93%D1%80%D0%B8%D0%BD%D1%8C%D0%BA%D0%BE,_%D0%9D%D0%B8%D0%BA%D0%BE%D0%BB%D0%B0%D0%B9_%D0%93%D1%80%D0%B8%D0%B3%D0%BE%D1%80%D1%8C%D0%B5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hyperlink" Target="https://ru.wikipedia.org/wiki/%D0%9A%D0%B0%D1%82%D0%B8%D0%BD-%D0%AF%D1%80%D1%86%D0%B5%D0%B2,_%D0%AE%D1%80%D0%B8%D0%B9_%D0%92%D0%B0%D1%81%D0%B8%D0%BB%D1%8C%D0%B5%D0%B2%D0%B8%D1%87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Приключения Буратино 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инки по запросу картинки буратино и мальвин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428868"/>
            <a:ext cx="286004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64318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0024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/>
              <a:t>«</a:t>
            </a:r>
            <a:r>
              <a:rPr lang="ru-RU" sz="2400" b="1" dirty="0">
                <a:solidFill>
                  <a:srgbClr val="002060"/>
                </a:solidFill>
              </a:rPr>
              <a:t>Приключения Буратино</a:t>
            </a:r>
            <a:r>
              <a:rPr lang="ru-RU" sz="2400" dirty="0">
                <a:solidFill>
                  <a:srgbClr val="002060"/>
                </a:solidFill>
              </a:rPr>
              <a:t>» — советский двухсерийный музыкальный </a:t>
            </a:r>
            <a:r>
              <a:rPr lang="ru-RU" sz="2400" dirty="0">
                <a:solidFill>
                  <a:srgbClr val="002060"/>
                </a:solidFill>
                <a:hlinkClick r:id="rId2" tooltip="Телевизионный фильм"/>
              </a:rPr>
              <a:t>телевизионный фильм</a:t>
            </a:r>
            <a:r>
              <a:rPr lang="ru-RU" sz="2400" dirty="0">
                <a:solidFill>
                  <a:srgbClr val="002060"/>
                </a:solidFill>
              </a:rPr>
              <a:t> по мотивам сказки </a:t>
            </a:r>
            <a:r>
              <a:rPr lang="ru-RU" sz="2400" dirty="0">
                <a:solidFill>
                  <a:srgbClr val="002060"/>
                </a:solidFill>
                <a:hlinkClick r:id="rId3" tooltip="Толстой, Алексей Николаевич"/>
              </a:rPr>
              <a:t>Алексея Толстого</a:t>
            </a:r>
            <a:r>
              <a:rPr lang="ru-RU" sz="2400" dirty="0">
                <a:solidFill>
                  <a:srgbClr val="002060"/>
                </a:solidFill>
              </a:rPr>
              <a:t> «</a:t>
            </a:r>
            <a:r>
              <a:rPr lang="ru-RU" sz="2400" u="sng" dirty="0">
                <a:solidFill>
                  <a:srgbClr val="002060"/>
                </a:solidFill>
                <a:hlinkClick r:id="rId4" tooltip="Золотой ключик, или Приключения Буратино"/>
              </a:rPr>
              <a:t>Золотой ключик, или Приключения Буратино</a:t>
            </a:r>
            <a:r>
              <a:rPr lang="ru-RU" sz="2400" dirty="0">
                <a:solidFill>
                  <a:srgbClr val="002060"/>
                </a:solidFill>
              </a:rPr>
              <a:t>», созданный на киностудии «</a:t>
            </a:r>
            <a:r>
              <a:rPr lang="ru-RU" sz="2400" dirty="0" err="1">
                <a:solidFill>
                  <a:srgbClr val="002060"/>
                </a:solidFill>
                <a:hlinkClick r:id="rId5" tooltip="Беларусьфильм"/>
              </a:rPr>
              <a:t>Беларусьфильм</a:t>
            </a:r>
            <a:r>
              <a:rPr lang="ru-RU" sz="2400" dirty="0">
                <a:solidFill>
                  <a:srgbClr val="002060"/>
                </a:solidFill>
              </a:rPr>
              <a:t>» в 1975 году. </a:t>
            </a:r>
            <a:r>
              <a:rPr lang="ru-RU" sz="2400" dirty="0" smtClean="0">
                <a:solidFill>
                  <a:srgbClr val="002060"/>
                </a:solidFill>
              </a:rPr>
              <a:t>Считается   </a:t>
            </a:r>
            <a:r>
              <a:rPr lang="ru-RU" sz="2400" dirty="0" smtClean="0">
                <a:solidFill>
                  <a:srgbClr val="002060"/>
                </a:solidFill>
                <a:hlinkClick r:id="rId6" tooltip="Культовый фильм"/>
              </a:rPr>
              <a:t>культовым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  <a:r>
              <a:rPr lang="ru-RU" sz="2400" dirty="0">
                <a:solidFill>
                  <a:srgbClr val="002060"/>
                </a:solidFill>
              </a:rPr>
              <a:t>Телепремьера состоялась 1-2 января 1976 года.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hlinkClick r:id="rId2" tooltip="Иосифов, Дмитрий Владимирович"/>
              </a:rPr>
              <a:t>Дмитрий Иосифов</a:t>
            </a:r>
            <a:r>
              <a:rPr lang="ru-RU" dirty="0"/>
              <a:t> — </a:t>
            </a:r>
            <a:r>
              <a:rPr lang="ru-RU" i="1" u="sng" dirty="0">
                <a:hlinkClick r:id="rId3" tooltip="Буратино"/>
              </a:rPr>
              <a:t>Буратино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Картинки по запросу Дмитрий Иосифов — Буратино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285992"/>
            <a:ext cx="2667319" cy="306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Дмитрий Иосифов — Буратино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285992"/>
            <a:ext cx="288448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hlinkClick r:id="rId2" tooltip="Проценко, Татьяна Анатольевна"/>
              </a:rPr>
              <a:t>Татьяна Проценко</a:t>
            </a:r>
            <a:r>
              <a:rPr lang="ru-RU" dirty="0"/>
              <a:t> — </a:t>
            </a:r>
            <a:r>
              <a:rPr lang="ru-RU" i="1" dirty="0" err="1">
                <a:hlinkClick r:id="rId3" tooltip="Мальвина (персонаж)"/>
              </a:rPr>
              <a:t>Мальвина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Картинки по запросу Татьяна Проценко — Мальвина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928802"/>
            <a:ext cx="3443370" cy="36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Татьяна Проценко — Мальвина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2000240"/>
            <a:ext cx="307183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hlinkClick r:id="rId2" tooltip="Этуш, Владимир Абрамович"/>
              </a:rPr>
              <a:t>Владимир </a:t>
            </a:r>
            <a:r>
              <a:rPr lang="ru-RU" u="sng" dirty="0" err="1">
                <a:hlinkClick r:id="rId2" tooltip="Этуш, Владимир Абрамович"/>
              </a:rPr>
              <a:t>Этуш</a:t>
            </a:r>
            <a:r>
              <a:rPr lang="ru-RU" dirty="0"/>
              <a:t> — </a:t>
            </a:r>
            <a:r>
              <a:rPr lang="ru-RU" i="1" dirty="0" err="1">
                <a:hlinkClick r:id="rId3" tooltip="Карабас-Барабас"/>
              </a:rPr>
              <a:t>Карабас-Барабас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Картинки по запросу Владимир Этуш — Карабас-Барабас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214554"/>
            <a:ext cx="307183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Владимир Этуш — Карабас-Барабас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2000240"/>
            <a:ext cx="290131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hlinkClick r:id="rId2" tooltip="Быков, Ролан Антонович"/>
              </a:rPr>
              <a:t>Ролан Быков</a:t>
            </a:r>
            <a:r>
              <a:rPr lang="ru-RU" dirty="0"/>
              <a:t> — </a:t>
            </a:r>
            <a:r>
              <a:rPr lang="ru-RU" i="1" dirty="0">
                <a:hlinkClick r:id="rId3" tooltip="Кот Базилио"/>
              </a:rPr>
              <a:t>кот </a:t>
            </a:r>
            <a:r>
              <a:rPr lang="ru-RU" i="1" dirty="0" err="1">
                <a:hlinkClick r:id="rId3" tooltip="Кот Базилио"/>
              </a:rPr>
              <a:t>Базилио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hlinkClick r:id="rId4" tooltip="Санаева, Елена Всеволодовна"/>
              </a:rPr>
              <a:t>Елена </a:t>
            </a:r>
            <a:r>
              <a:rPr lang="ru-RU" dirty="0" err="1">
                <a:hlinkClick r:id="rId4" tooltip="Санаева, Елена Всеволодовна"/>
              </a:rPr>
              <a:t>Санаева</a:t>
            </a:r>
            <a:r>
              <a:rPr lang="ru-RU" dirty="0"/>
              <a:t> — </a:t>
            </a:r>
            <a:r>
              <a:rPr lang="ru-RU" i="1" u="sng" dirty="0">
                <a:hlinkClick r:id="rId5" tooltip="Лиса Алиса"/>
              </a:rPr>
              <a:t>лиса Алиса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Картинки по запросу Ролан Быков — кот Базилио Елена Санаева — лиса Алиса"/>
          <p:cNvPicPr>
            <a:picLocks noGrp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534444"/>
            <a:ext cx="6858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Роман </a:t>
            </a:r>
            <a:r>
              <a:rPr lang="ru-RU" dirty="0" err="1"/>
              <a:t>Столкарц</a:t>
            </a:r>
            <a:r>
              <a:rPr lang="ru-RU" dirty="0"/>
              <a:t> — </a:t>
            </a:r>
            <a:r>
              <a:rPr lang="ru-RU" i="1" dirty="0">
                <a:hlinkClick r:id="rId2" tooltip="Пьеро"/>
              </a:rPr>
              <a:t>Пьеро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Томас </a:t>
            </a:r>
            <a:r>
              <a:rPr lang="ru-RU" dirty="0" err="1"/>
              <a:t>Аугустинас</a:t>
            </a:r>
            <a:r>
              <a:rPr lang="ru-RU" dirty="0"/>
              <a:t> — </a:t>
            </a:r>
            <a:r>
              <a:rPr lang="ru-RU" i="1" u="sng" dirty="0" err="1">
                <a:hlinkClick r:id="rId3" tooltip="Артемон (персонаж)"/>
              </a:rPr>
              <a:t>Артемон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Картинки по запросу Роман Столкарц — Пьеро Томас Аугустинас — Артемон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4348" y="2071678"/>
            <a:ext cx="4040198" cy="259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Роман Столкарц — Пьеро Томас Аугустинас — Артемон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214554"/>
            <a:ext cx="2638935" cy="19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Роман Столкарц — Пьеро Томас Аугустинас — Артемон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286256"/>
            <a:ext cx="2894271" cy="216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hlinkClick r:id="rId2" tooltip="Гринько, Николай Григорьевич"/>
              </a:rPr>
              <a:t>Николай </a:t>
            </a:r>
            <a:r>
              <a:rPr lang="ru-RU" dirty="0" err="1">
                <a:hlinkClick r:id="rId2" tooltip="Гринько, Николай Григорьевич"/>
              </a:rPr>
              <a:t>Гринько</a:t>
            </a:r>
            <a:r>
              <a:rPr lang="ru-RU" dirty="0"/>
              <a:t> — </a:t>
            </a:r>
            <a:r>
              <a:rPr lang="ru-RU" i="1" dirty="0">
                <a:hlinkClick r:id="rId3" tooltip="Папа Карло"/>
              </a:rPr>
              <a:t>папа Карло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hlinkClick r:id="rId4" tooltip="Катин-Ярцев, Юрий Васильевич"/>
              </a:rPr>
              <a:t>Юрий Катин-Ярцев</a:t>
            </a:r>
            <a:r>
              <a:rPr lang="ru-RU" dirty="0"/>
              <a:t> — </a:t>
            </a:r>
            <a:r>
              <a:rPr lang="ru-RU" i="1" dirty="0"/>
              <a:t>Джузеппе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Картинки по запросу Николай Гринько — папа Карло Юрий Катин-Ярцев — Джузеппе"/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928802"/>
            <a:ext cx="3874564" cy="325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Николай Гринько — папа Карло Юрий Катин-Ярцев — Джузеппе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214686"/>
            <a:ext cx="342902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и по запросу Приключения Буратино (фильм)картинк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571480"/>
            <a:ext cx="838079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23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Приключения Буратино  </vt:lpstr>
      <vt:lpstr>«Приключения Буратино» — советский двухсерийный музыкальный телевизионный фильм по мотивам сказки Алексея Толстого «Золотой ключик, или Приключения Буратино», созданный на киностудии «Беларусьфильм» в 1975 году. Считается   культовым. Телепремьера состоялась 1-2 января 1976 года.</vt:lpstr>
      <vt:lpstr>Слайд 3</vt:lpstr>
      <vt:lpstr>Татьяна Проценко — Мальвина </vt:lpstr>
      <vt:lpstr>Владимир Этуш — Карабас-Барабас </vt:lpstr>
      <vt:lpstr>Ролан Быков — кот Базилио Елена Санаева — лиса Алиса </vt:lpstr>
      <vt:lpstr>Роман Столкарц — Пьеро Томас Аугустинас — Артемон </vt:lpstr>
      <vt:lpstr>Николай Гринько — папа Карло Юрий Катин-Ярцев — Джузеппе </vt:lpstr>
      <vt:lpstr>Слайд 9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Приключения Буратино</dc:title>
  <dc:creator>Лёха</dc:creator>
  <cp:lastModifiedBy>Лёха</cp:lastModifiedBy>
  <cp:revision>3</cp:revision>
  <dcterms:created xsi:type="dcterms:W3CDTF">2017-02-26T16:18:50Z</dcterms:created>
  <dcterms:modified xsi:type="dcterms:W3CDTF">2017-02-26T16:43:49Z</dcterms:modified>
</cp:coreProperties>
</file>