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5105400" cy="29908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на тему: «Приключения Буратино»</a:t>
            </a:r>
            <a:br>
              <a:rPr lang="ru-RU" dirty="0" smtClean="0"/>
            </a:br>
            <a:r>
              <a:rPr lang="ru-RU" dirty="0" smtClean="0"/>
              <a:t>Выполнила: Ольденбург Екатерина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609600" y="533400"/>
            <a:ext cx="3276600" cy="4191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	Год</a:t>
            </a:r>
            <a:r>
              <a:rPr lang="ru-RU" b="1" dirty="0" smtClean="0"/>
              <a:t>:</a:t>
            </a:r>
            <a:r>
              <a:rPr lang="ru-RU" dirty="0" smtClean="0"/>
              <a:t> </a:t>
            </a:r>
            <a:r>
              <a:rPr lang="ru-RU" dirty="0" smtClean="0"/>
              <a:t>1975</a:t>
            </a:r>
          </a:p>
          <a:p>
            <a:pPr>
              <a:buNone/>
            </a:pPr>
            <a:r>
              <a:rPr lang="ru-RU" b="1" dirty="0" smtClean="0"/>
              <a:t>	Страна</a:t>
            </a:r>
            <a:r>
              <a:rPr lang="ru-RU" b="1" dirty="0" smtClean="0"/>
              <a:t>:</a:t>
            </a:r>
            <a:r>
              <a:rPr lang="ru-RU" dirty="0" smtClean="0"/>
              <a:t> </a:t>
            </a:r>
            <a:r>
              <a:rPr lang="ru-RU" dirty="0" smtClean="0"/>
              <a:t>СССР</a:t>
            </a:r>
          </a:p>
          <a:p>
            <a:pPr>
              <a:buNone/>
            </a:pPr>
            <a:r>
              <a:rPr lang="ru-RU" b="1" dirty="0" smtClean="0"/>
              <a:t>	Производство:</a:t>
            </a:r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err="1" smtClean="0"/>
              <a:t>Беларусьфильм,Гостелерадио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	Жанр</a:t>
            </a:r>
            <a:r>
              <a:rPr lang="ru-RU" b="1" dirty="0" smtClean="0"/>
              <a:t>:</a:t>
            </a:r>
            <a:r>
              <a:rPr lang="ru-RU" dirty="0" smtClean="0"/>
              <a:t> Сказка,  </a:t>
            </a:r>
            <a:r>
              <a:rPr lang="ru-RU" dirty="0" smtClean="0"/>
              <a:t> Детский</a:t>
            </a:r>
          </a:p>
          <a:p>
            <a:pPr>
              <a:buNone/>
            </a:pPr>
            <a:r>
              <a:rPr lang="ru-RU" b="1" dirty="0" smtClean="0"/>
              <a:t>	Режиссер</a:t>
            </a:r>
            <a:r>
              <a:rPr lang="ru-RU" b="1" dirty="0" smtClean="0"/>
              <a:t>:</a:t>
            </a:r>
            <a:r>
              <a:rPr lang="ru-RU" dirty="0" smtClean="0"/>
              <a:t> </a:t>
            </a:r>
            <a:r>
              <a:rPr lang="ru-RU" dirty="0" smtClean="0"/>
              <a:t>         Леонид </a:t>
            </a:r>
            <a:r>
              <a:rPr lang="ru-RU" dirty="0" smtClean="0"/>
              <a:t>Нечаев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45995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457200"/>
            <a:ext cx="2098623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457200"/>
            <a:ext cx="5257800" cy="4419601"/>
          </a:xfrm>
        </p:spPr>
        <p:txBody>
          <a:bodyPr>
            <a:normAutofit/>
          </a:bodyPr>
          <a:lstStyle/>
          <a:p>
            <a:r>
              <a:rPr lang="ru-RU" b="1" dirty="0" smtClean="0"/>
              <a:t>Актерский состав:</a:t>
            </a:r>
            <a:r>
              <a:rPr lang="ru-RU" dirty="0" smtClean="0"/>
              <a:t> Дима Иосифов, Таня Проценко, Рома </a:t>
            </a:r>
            <a:r>
              <a:rPr lang="ru-RU" dirty="0" err="1" smtClean="0"/>
              <a:t>Столкарц</a:t>
            </a:r>
            <a:r>
              <a:rPr lang="ru-RU" dirty="0" smtClean="0"/>
              <a:t>, Гриша </a:t>
            </a:r>
            <a:r>
              <a:rPr lang="ru-RU" dirty="0" err="1" smtClean="0"/>
              <a:t>Светлорусов</a:t>
            </a:r>
            <a:r>
              <a:rPr lang="ru-RU" dirty="0" smtClean="0"/>
              <a:t>, Томас </a:t>
            </a:r>
            <a:r>
              <a:rPr lang="ru-RU" dirty="0" err="1" smtClean="0"/>
              <a:t>Аугустинас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533400"/>
            <a:ext cx="5257800" cy="4267201"/>
          </a:xfrm>
        </p:spPr>
        <p:txBody>
          <a:bodyPr>
            <a:noAutofit/>
          </a:bodyPr>
          <a:lstStyle/>
          <a:p>
            <a:r>
              <a:rPr lang="ru-RU" sz="1600" dirty="0" smtClean="0"/>
              <a:t>Основу сюжета составляет борьба Буратино (Буратино — по-итальянски «кукла») и его друзей с </a:t>
            </a:r>
            <a:r>
              <a:rPr lang="ru-RU" sz="1600" dirty="0" err="1" smtClean="0"/>
              <a:t>Карабасом-Барабасом</a:t>
            </a:r>
            <a:r>
              <a:rPr lang="ru-RU" sz="1600" dirty="0" smtClean="0"/>
              <a:t>, </a:t>
            </a:r>
            <a:r>
              <a:rPr lang="ru-RU" sz="1600" dirty="0" err="1" smtClean="0"/>
              <a:t>Дуремаром</a:t>
            </a:r>
            <a:r>
              <a:rPr lang="ru-RU" sz="1600" dirty="0" smtClean="0"/>
              <a:t>, лисой Алисой, котом </a:t>
            </a:r>
            <a:r>
              <a:rPr lang="ru-RU" sz="1600" dirty="0" err="1" smtClean="0"/>
              <a:t>Базилио</a:t>
            </a:r>
            <a:r>
              <a:rPr lang="ru-RU" sz="1600" dirty="0" smtClean="0"/>
              <a:t>. На первый взгляд кажется, что борьба идет за овладение золотым ключиком. Но традиционный в детской </a:t>
            </a:r>
            <a:r>
              <a:rPr lang="ru-RU" sz="1600" dirty="0" err="1" smtClean="0"/>
              <a:t>кинемотографии</a:t>
            </a:r>
            <a:r>
              <a:rPr lang="ru-RU" sz="1600" dirty="0" smtClean="0"/>
              <a:t> </a:t>
            </a:r>
            <a:r>
              <a:rPr lang="ru-RU" sz="1600" dirty="0" smtClean="0"/>
              <a:t>мотив тайны в </a:t>
            </a:r>
            <a:r>
              <a:rPr lang="ru-RU" sz="1600" dirty="0" smtClean="0"/>
              <a:t>фильме Нечаева </a:t>
            </a:r>
            <a:r>
              <a:rPr lang="ru-RU" sz="1600" dirty="0" smtClean="0"/>
              <a:t>звучит по-своему. Для </a:t>
            </a:r>
            <a:r>
              <a:rPr lang="ru-RU" sz="1600" dirty="0" err="1" smtClean="0"/>
              <a:t>Карабаса-Барабаса</a:t>
            </a:r>
            <a:r>
              <a:rPr lang="ru-RU" sz="1600" dirty="0" smtClean="0"/>
              <a:t>, </a:t>
            </a:r>
            <a:r>
              <a:rPr lang="ru-RU" sz="1600" dirty="0" err="1" smtClean="0"/>
              <a:t>Дуремара</a:t>
            </a:r>
            <a:r>
              <a:rPr lang="ru-RU" sz="1600" dirty="0" smtClean="0"/>
              <a:t>, лисы Алисы и кота </a:t>
            </a:r>
            <a:r>
              <a:rPr lang="ru-RU" sz="1600" dirty="0" err="1" smtClean="0"/>
              <a:t>Базилио</a:t>
            </a:r>
            <a:r>
              <a:rPr lang="ru-RU" sz="1600" dirty="0" smtClean="0"/>
              <a:t> золотой ключик — символ богатства, власти над бедняками, над «кротким», «глупым народцем». Для Буратино, папы Карло, пуделя </a:t>
            </a:r>
            <a:r>
              <a:rPr lang="ru-RU" sz="1600" dirty="0" err="1" smtClean="0"/>
              <a:t>Артемона</a:t>
            </a:r>
            <a:r>
              <a:rPr lang="ru-RU" sz="1600" dirty="0" smtClean="0"/>
              <a:t>, Пьеро и </a:t>
            </a:r>
            <a:r>
              <a:rPr lang="ru-RU" sz="1600" dirty="0" err="1" smtClean="0"/>
              <a:t>Мальвины</a:t>
            </a:r>
            <a:r>
              <a:rPr lang="ru-RU" sz="1600" dirty="0" smtClean="0"/>
              <a:t> золотой ключик — символ свободы от угнетения и возможности помочь всем беднякам. Конфликт между «светлым и темным миром» сказки неизбежен и непримирим; действие в ней развертывается динамично; симпатии автора четко выражены. 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609600" y="457200"/>
            <a:ext cx="5486400" cy="43434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Персонажи у Нечаева обрисованы ясно и определенно, как в народных сказках. Они и берут истоки из народных сюжетов, эпических и драматических. Буратино в чем-то близок бесшабашному Петрушке из народного театра, а чем-то напоминает отчаянного младшего брата Иванушку из русских сказок. Он обрисован юмористическими штрихами, дан в соединении положительного и отрицательного. Деревянному мальчишке ничего не стоит показать язык папе Карло, стукнуть молотком говорящего Сверчка, продать азбуку, чтобы купить билет в театр.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1"/>
            <a:ext cx="5562600" cy="4343400"/>
          </a:xfrm>
        </p:spPr>
        <p:txBody>
          <a:bodyPr/>
          <a:lstStyle/>
          <a:p>
            <a:r>
              <a:rPr lang="ru-RU" dirty="0" smtClean="0"/>
              <a:t>Я бы хотела быть </a:t>
            </a:r>
            <a:r>
              <a:rPr lang="ru-RU" dirty="0" err="1" smtClean="0"/>
              <a:t>Мальвиной</a:t>
            </a:r>
            <a:r>
              <a:rPr lang="ru-RU" dirty="0" smtClean="0"/>
              <a:t>, потому что она много всего знает, потому что она красивая, </a:t>
            </a:r>
            <a:r>
              <a:rPr lang="ru-RU" dirty="0" smtClean="0"/>
              <a:t>п</a:t>
            </a:r>
            <a:r>
              <a:rPr lang="ru-RU" dirty="0" smtClean="0"/>
              <a:t>отому что у нее есть собачка и потому что у нее длинные, сине волосы и большой, красивый бантик!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533400"/>
            <a:ext cx="5486400" cy="42672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Мне больше всего понравилась песня «Песня Буратино», «Песня папы Карло» и «</a:t>
            </a:r>
            <a:r>
              <a:rPr lang="ru-RU" smtClean="0"/>
              <a:t>Песня Пьеро»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261</Words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на тему: «Приключения Буратино» Выполнила: Ольденбург Екатерина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«Приключения Буратино» Выполнила: Ольденбург Екатерина</dc:title>
  <cp:lastModifiedBy>USER</cp:lastModifiedBy>
  <cp:revision>3</cp:revision>
  <dcterms:modified xsi:type="dcterms:W3CDTF">2017-02-26T14:56:56Z</dcterms:modified>
</cp:coreProperties>
</file>