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01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23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38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7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1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56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15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37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54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5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7FE2-F895-41E2-8017-DBDBC39EA5C6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194E7-A77F-4C6B-9942-5BE4C8DC5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42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мюзикл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58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860" y="761581"/>
            <a:ext cx="2545080" cy="31840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60720" y="4617720"/>
            <a:ext cx="279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Режиссер   Леонид Нечаев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85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86" y="-25908"/>
            <a:ext cx="3186249" cy="44607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1920" y="5349240"/>
            <a:ext cx="3039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Дмитрий Иосифов- Буратино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898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35280"/>
            <a:ext cx="2924175" cy="40938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8820" y="5372100"/>
            <a:ext cx="308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Татьяна Проценко- Мальвина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82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271" y="525780"/>
            <a:ext cx="2788104" cy="39033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5280660"/>
            <a:ext cx="250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Роман </a:t>
            </a:r>
            <a:r>
              <a:rPr lang="ru-RU" dirty="0" err="1" smtClean="0"/>
              <a:t>Столкарц</a:t>
            </a:r>
            <a:r>
              <a:rPr lang="ru-RU" dirty="0" smtClean="0"/>
              <a:t> -Пьеро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96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671" y="205740"/>
            <a:ext cx="3016704" cy="4223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24324" y="5234940"/>
            <a:ext cx="537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Томас </a:t>
            </a:r>
            <a:r>
              <a:rPr lang="ru-RU" dirty="0" err="1" smtClean="0"/>
              <a:t>Аугустинас-Артемон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972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Буратино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Буратино</dc:title>
  <dc:creator>RePack by Diakov</dc:creator>
  <cp:lastModifiedBy>RePack by Diakov</cp:lastModifiedBy>
  <cp:revision>2</cp:revision>
  <dcterms:created xsi:type="dcterms:W3CDTF">2017-02-26T14:31:05Z</dcterms:created>
  <dcterms:modified xsi:type="dcterms:W3CDTF">2017-02-26T14:47:38Z</dcterms:modified>
</cp:coreProperties>
</file>