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01570A-1B16-469C-925E-70FBCE1809A0}">
          <p14:sldIdLst>
            <p14:sldId id="256"/>
            <p14:sldId id="259"/>
            <p14:sldId id="257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8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7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7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7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8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3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38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9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9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4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9919-C80E-458E-BC84-1B113EDA667F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4642F-D604-4A8D-B065-0C74FA482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02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31800"/>
            <a:ext cx="9144000" cy="6172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Приключения Буратино</a:t>
            </a:r>
            <a:r>
              <a:rPr lang="ru-RU" sz="1600" b="1" dirty="0">
                <a:solidFill>
                  <a:srgbClr val="00B0F0"/>
                </a:solidFill>
              </a:rPr>
              <a:t/>
            </a:r>
            <a:br>
              <a:rPr lang="ru-RU" sz="1600" b="1" dirty="0">
                <a:solidFill>
                  <a:srgbClr val="00B0F0"/>
                </a:solidFill>
              </a:rPr>
            </a:br>
            <a:r>
              <a:rPr lang="ru-RU" sz="1600" b="1" dirty="0" smtClean="0">
                <a:solidFill>
                  <a:srgbClr val="00B0F0"/>
                </a:solidFill>
              </a:rPr>
              <a:t/>
            </a:r>
            <a:br>
              <a:rPr lang="ru-RU" sz="16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Жанр:</a:t>
            </a:r>
            <a:r>
              <a:rPr lang="ru-RU" sz="2400" b="1" dirty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сказка, мюзикл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Режиссёр: Леонид Нечаев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Автор сценария: Инна Веткина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В главных ролях	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Дмитрий Иосифов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Николай Гринько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Юрий Катин-Ярцев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Роман </a:t>
            </a:r>
            <a:r>
              <a:rPr lang="ru-RU" sz="2400" b="1" dirty="0" err="1" smtClean="0">
                <a:solidFill>
                  <a:srgbClr val="00B0F0"/>
                </a:solidFill>
              </a:rPr>
              <a:t>Столкарц</a:t>
            </a:r>
            <a:r>
              <a:rPr lang="ru-RU" sz="2400" b="1" dirty="0" smtClean="0">
                <a:solidFill>
                  <a:srgbClr val="00B0F0"/>
                </a:solidFill>
              </a:rPr>
              <a:t/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Владимир Этуш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Елена </a:t>
            </a:r>
            <a:r>
              <a:rPr lang="ru-RU" sz="2400" b="1" dirty="0" err="1" smtClean="0">
                <a:solidFill>
                  <a:srgbClr val="00B0F0"/>
                </a:solidFill>
              </a:rPr>
              <a:t>Санаева</a:t>
            </a:r>
            <a:r>
              <a:rPr lang="ru-RU" sz="2400" b="1" dirty="0" smtClean="0">
                <a:solidFill>
                  <a:srgbClr val="00B0F0"/>
                </a:solidFill>
              </a:rPr>
              <a:t/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Ролан Быков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Татьяна Проценко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Оператор: Юрий </a:t>
            </a:r>
            <a:r>
              <a:rPr lang="ru-RU" sz="2400" b="1" dirty="0" err="1" smtClean="0">
                <a:solidFill>
                  <a:srgbClr val="00B0F0"/>
                </a:solidFill>
              </a:rPr>
              <a:t>Елхов</a:t>
            </a:r>
            <a:r>
              <a:rPr lang="ru-RU" sz="2400" b="1" dirty="0" smtClean="0">
                <a:solidFill>
                  <a:srgbClr val="00B0F0"/>
                </a:solidFill>
              </a:rPr>
              <a:t/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Композитор: Алексей Рыбников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Год</a:t>
            </a:r>
            <a:r>
              <a:rPr lang="ru-RU" sz="2400" b="1" dirty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1975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94" y="493885"/>
            <a:ext cx="5796212" cy="58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86" y="1629568"/>
            <a:ext cx="2413614" cy="816835"/>
          </a:xfrm>
        </p:spPr>
        <p:txBody>
          <a:bodyPr>
            <a:normAutofit/>
          </a:bodyPr>
          <a:lstStyle/>
          <a:p>
            <a:r>
              <a:rPr lang="ru-RU" sz="2000" b="1" i="0" u="none" strike="noStrike" dirty="0" err="1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Бу</a:t>
            </a:r>
            <a:r>
              <a:rPr lang="ru-RU" sz="2000" b="1" i="0" u="none" strike="noStrike" dirty="0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ru-RU" sz="2000" b="1" i="0" u="none" strike="noStrike" dirty="0" err="1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ра</a:t>
            </a:r>
            <a:r>
              <a:rPr lang="ru-RU" sz="2000" b="1" i="0" u="none" strike="noStrike" dirty="0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ru-RU" sz="2000" b="1" i="0" u="none" strike="noStrike" dirty="0" err="1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ти</a:t>
            </a:r>
            <a:r>
              <a:rPr lang="ru-RU" sz="2000" b="1" i="0" u="none" strike="noStrike" dirty="0" smtClean="0">
                <a:solidFill>
                  <a:srgbClr val="00B0F0"/>
                </a:solidFill>
                <a:effectLst/>
                <a:latin typeface="Verdana" panose="020B0604030504040204" pitchFamily="34" charset="0"/>
              </a:rPr>
              <a:t>-но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4" name="01_Bu-ra-ti-no">
            <a:hlinkClick r:id="" action="ppaction://media"/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25" y="1634851"/>
            <a:ext cx="490538" cy="5857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943" y="1544917"/>
            <a:ext cx="4102556" cy="13229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4439" y="1092523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rgbClr val="0000C0"/>
                </a:solidFill>
                <a:effectLst/>
                <a:latin typeface="Verdana" panose="020B0604030504040204" pitchFamily="34" charset="0"/>
              </a:rPr>
              <a:t>Песня фонарщиков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66311" y="127718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Песня Папы Карло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65020" y="1851306"/>
            <a:ext cx="441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Страшный Карабас (песня кукол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96793" y="3155711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</a:rPr>
              <a:t>Песня </a:t>
            </a:r>
            <a:r>
              <a:rPr lang="ru-RU" b="1" i="0" u="none" strike="noStrike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</a:rPr>
              <a:t>Дуремара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07_Pesnya_i_tanec_Alisy_i_Bazil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65020" y="2239451"/>
            <a:ext cx="609600" cy="6096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52365" y="2737746"/>
            <a:ext cx="5690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chemeClr val="accent5"/>
                </a:solidFill>
                <a:effectLst/>
                <a:latin typeface="Verdana" panose="020B0604030504040204" pitchFamily="34" charset="0"/>
              </a:rPr>
              <a:t>Песня-танец лисы Алисы и кота </a:t>
            </a:r>
            <a:r>
              <a:rPr lang="ru-RU" b="1" i="0" u="none" strike="noStrike" dirty="0" err="1" smtClean="0">
                <a:solidFill>
                  <a:schemeClr val="accent5"/>
                </a:solidFill>
                <a:effectLst/>
                <a:latin typeface="Verdana" panose="020B0604030504040204" pitchFamily="34" charset="0"/>
              </a:rPr>
              <a:t>Базилио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73202" y="3525043"/>
            <a:ext cx="366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/>
              <a:t>Песня Карабаса </a:t>
            </a:r>
            <a:r>
              <a:rPr lang="ru-RU" b="1" dirty="0" err="1" smtClean="0"/>
              <a:t>Барабаса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60304" y="4276409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rgbClr val="0000C0"/>
                </a:solidFill>
                <a:effectLst/>
                <a:latin typeface="Verdana" panose="020B0604030504040204" pitchFamily="34" charset="0"/>
              </a:rPr>
              <a:t>Песня пауков и Буратино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489612" y="4984296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rgbClr val="7030A0"/>
                </a:solidFill>
                <a:effectLst/>
                <a:latin typeface="Verdana" panose="020B0604030504040204" pitchFamily="34" charset="0"/>
              </a:rPr>
              <a:t>Поле чудес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6" name="11_Romans_cherepahi_Torti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8300" y="3978534"/>
            <a:ext cx="609600" cy="6096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149073" y="4690420"/>
            <a:ext cx="373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Романс черепахи </a:t>
            </a:r>
            <a:r>
              <a:rPr lang="ru-RU" b="1" i="0" u="none" strike="noStrike" dirty="0" err="1" smtClean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Тортилы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8" name="12_Pesnya_Pier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9395" y="4984296"/>
            <a:ext cx="609600" cy="6096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034315" y="5932451"/>
            <a:ext cx="235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u="none" strike="noStrike" dirty="0" smtClean="0">
                <a:solidFill>
                  <a:schemeClr val="accent4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Серенада Пьеро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398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6100" cy="53498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Все песни из этой доброй сказки мне очень нравятся, но если выбирать это песня «Буратино» и «Серенада Пьеро».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Первая за ее прекрасное настроение, она не забывается не смотря на годы и ее знают и стар и млад!!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А песня Пьеро нравится своими чувствами, ведь любовь, а особенно первая, самая прекрасная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88900"/>
            <a:ext cx="48768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5071533" cy="3803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366" y="2247900"/>
            <a:ext cx="8373534" cy="46101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Я наверное, как каждая девочка, после просмотра «Приключение Буратино» была в восторге от Мальвины. Такая нежная и добрая девочка с голубыми волосами. Но как «актриса» я бы хотела сыграть лису Алису. Она очень интересный персонаж, хитрая и жадная, но такая ли она злюка, как кажется на первый взгляд? Очень интересный персонаж.</a:t>
            </a:r>
            <a:endParaRPr lang="ru-RU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115</Words>
  <Application>Microsoft Office PowerPoint</Application>
  <PresentationFormat>Широкоэкранный</PresentationFormat>
  <Paragraphs>14</Paragraphs>
  <Slides>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Verdana</vt:lpstr>
      <vt:lpstr>Тема Office</vt:lpstr>
      <vt:lpstr>Приключения Буратино  Жанр: сказка, мюзикл Режиссёр: Леонид Нечаев Автор сценария: Инна Веткина В главных ролях  Дмитрий Иосифов Николай Гринько Юрий Катин-Ярцев Роман Столкарц Владимир Этуш Елена Санаева Ролан Быков Татьяна Проценко Оператор: Юрий Елхов Композитор: Алексей Рыбников Год 1975</vt:lpstr>
      <vt:lpstr>Презентация PowerPoint</vt:lpstr>
      <vt:lpstr>Бу-ра-ти-но</vt:lpstr>
      <vt:lpstr>Все песни из этой доброй сказки мне очень нравятся, но если выбирать это песня «Буратино» и «Серенада Пьеро». Первая за ее прекрасное настроение, она не забывается не смотря на годы и ее знают и стар и млад!! А песня Пьеро нравится своими чувствами, ведь любовь, а особенно первая, самая прекрасная</vt:lpstr>
      <vt:lpstr>Я наверное, как каждая девочка, после просмотра «Приключение Буратино» была в восторге от Мальвины. Такая нежная и добрая девочка с голубыми волосами. Но как «актриса» я бы хотела сыграть лису Алису. Она очень интересный персонаж, хитрая и жадная, но такая ли она злюка, как кажется на первый взгляд? Очень интересный персонаж.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Буратино  Жанр: сказка, мюзикл Режиссёр: Леонид Нечаев Автор сценария: Инна Веткина В главных ролях  Дмитрий Иосифов Николай Гринько Юрий Катин-Ярцев Роман Столкарц Владимир Этуш Елена Санаева Ролан Быков Татьяна Проценко Оператор: Юрий Елхов Композитор: Алексей Рыбников Год 1975</dc:title>
  <dc:creator>Админ</dc:creator>
  <cp:lastModifiedBy>Админ</cp:lastModifiedBy>
  <cp:revision>12</cp:revision>
  <dcterms:created xsi:type="dcterms:W3CDTF">2017-02-26T13:10:24Z</dcterms:created>
  <dcterms:modified xsi:type="dcterms:W3CDTF">2017-02-26T14:50:48Z</dcterms:modified>
</cp:coreProperties>
</file>