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5D1041-0CE6-4230-8DC7-FDA3E1B12928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8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0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89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7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1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3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3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7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5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8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0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C5BEF6-03AB-4CC9-9DB0-67E311E3218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C745-509A-40B8-B30A-CBBA94512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1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555" y="185531"/>
            <a:ext cx="7939779" cy="1080024"/>
          </a:xfrm>
        </p:spPr>
        <p:txBody>
          <a:bodyPr/>
          <a:lstStyle/>
          <a:p>
            <a:r>
              <a:rPr lang="ru-RU" dirty="0" smtClean="0"/>
              <a:t>Буратино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531" y="1265555"/>
            <a:ext cx="8098804" cy="51550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Фильм  </a:t>
            </a:r>
            <a:r>
              <a:rPr lang="en-US" sz="3200" dirty="0" smtClean="0"/>
              <a:t>,,</a:t>
            </a:r>
            <a:r>
              <a:rPr lang="ru-RU" sz="3200" dirty="0" smtClean="0"/>
              <a:t>буратино</a:t>
            </a:r>
            <a:r>
              <a:rPr lang="en-US" sz="3200" dirty="0" smtClean="0"/>
              <a:t>” </a:t>
            </a:r>
            <a:r>
              <a:rPr lang="ru-RU" sz="3200" dirty="0" smtClean="0"/>
              <a:t>был создан в  1975 году киностудией </a:t>
            </a:r>
            <a:r>
              <a:rPr lang="en-US" sz="3200" dirty="0" smtClean="0"/>
              <a:t>,,</a:t>
            </a:r>
            <a:r>
              <a:rPr lang="ru-RU" sz="3200" dirty="0" err="1" smtClean="0"/>
              <a:t>беларусьфильм</a:t>
            </a:r>
            <a:r>
              <a:rPr lang="en-US" sz="3200" dirty="0" smtClean="0"/>
              <a:t>”</a:t>
            </a:r>
            <a:r>
              <a:rPr lang="ru-RU" sz="3200" dirty="0" smtClean="0"/>
              <a:t>. </a:t>
            </a:r>
            <a:r>
              <a:rPr lang="ru-RU" sz="3200" dirty="0" err="1" smtClean="0"/>
              <a:t>Режисёр</a:t>
            </a:r>
            <a:r>
              <a:rPr lang="ru-RU" sz="3200" dirty="0" smtClean="0"/>
              <a:t> фильма  - </a:t>
            </a:r>
            <a:r>
              <a:rPr lang="ru-RU" sz="3200" dirty="0" err="1" smtClean="0"/>
              <a:t>леонид</a:t>
            </a:r>
            <a:r>
              <a:rPr lang="ru-RU" sz="3200" dirty="0" smtClean="0"/>
              <a:t> </a:t>
            </a:r>
            <a:r>
              <a:rPr lang="ru-RU" sz="3200" dirty="0" err="1" smtClean="0"/>
              <a:t>ничаев</a:t>
            </a:r>
            <a:r>
              <a:rPr lang="en-US" sz="3200" dirty="0" smtClean="0"/>
              <a:t>.</a:t>
            </a:r>
            <a:r>
              <a:rPr lang="ru-RU" sz="3200" dirty="0" smtClean="0"/>
              <a:t> Актёры фильма</a:t>
            </a:r>
            <a:r>
              <a:rPr lang="en-US" sz="3200" dirty="0" smtClean="0"/>
              <a:t>:</a:t>
            </a:r>
            <a:r>
              <a:rPr lang="ru-RU" sz="3200" dirty="0" smtClean="0"/>
              <a:t> Дмитрий Иосифов Николай Гринько Юрий Катин-Ярцев Роман </a:t>
            </a:r>
            <a:r>
              <a:rPr lang="ru-RU" sz="3200" dirty="0" err="1" smtClean="0"/>
              <a:t>Столкарц</a:t>
            </a:r>
            <a:r>
              <a:rPr lang="ru-RU" sz="3200" dirty="0" smtClean="0"/>
              <a:t> Владимир Этуш Елена </a:t>
            </a:r>
            <a:r>
              <a:rPr lang="ru-RU" sz="3200" dirty="0" err="1" smtClean="0"/>
              <a:t>Санаева</a:t>
            </a:r>
            <a:r>
              <a:rPr lang="ru-RU" sz="3200" dirty="0" smtClean="0"/>
              <a:t> Ролан Быков Татьяна Проценко.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34" y="1265555"/>
            <a:ext cx="3907666" cy="38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592" y="426213"/>
            <a:ext cx="5168348" cy="1124291"/>
          </a:xfrm>
        </p:spPr>
        <p:txBody>
          <a:bodyPr/>
          <a:lstStyle/>
          <a:p>
            <a:r>
              <a:rPr lang="ru-RU" dirty="0"/>
              <a:t>песня «Буратино»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9" y="1337301"/>
            <a:ext cx="2279373" cy="4096090"/>
          </a:xfrm>
        </p:spPr>
        <p:txBody>
          <a:bodyPr/>
          <a:lstStyle/>
          <a:p>
            <a:r>
              <a:rPr lang="ru-RU" dirty="0" smtClean="0"/>
              <a:t>Темп </a:t>
            </a:r>
            <a:r>
              <a:rPr lang="ru-RU" dirty="0" smtClean="0"/>
              <a:t>  музыки </a:t>
            </a:r>
            <a:r>
              <a:rPr lang="ru-RU" dirty="0" smtClean="0"/>
              <a:t>быстрый</a:t>
            </a:r>
            <a:r>
              <a:rPr lang="en-US" dirty="0" smtClean="0"/>
              <a:t>,</a:t>
            </a:r>
            <a:r>
              <a:rPr lang="ru-RU" dirty="0" smtClean="0"/>
              <a:t> ритмичная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весёлая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позитивная. Автор текста Юрий </a:t>
            </a:r>
            <a:r>
              <a:rPr lang="ru-RU" dirty="0" err="1" smtClean="0"/>
              <a:t>Энтин</a:t>
            </a:r>
            <a:r>
              <a:rPr lang="ru-RU" dirty="0" smtClean="0"/>
              <a:t>. Нина Бродская.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2" y="1212574"/>
            <a:ext cx="8825948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226" y="452718"/>
            <a:ext cx="5208104" cy="1400530"/>
          </a:xfrm>
        </p:spPr>
        <p:txBody>
          <a:bodyPr/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7027" y="2052918"/>
            <a:ext cx="4532244" cy="4195481"/>
          </a:xfrm>
        </p:spPr>
        <p:txBody>
          <a:bodyPr/>
          <a:lstStyle/>
          <a:p>
            <a:r>
              <a:rPr lang="ru-RU" dirty="0" smtClean="0"/>
              <a:t>Мне понравилась эта песня </a:t>
            </a:r>
            <a:r>
              <a:rPr lang="ru-RU" dirty="0" err="1" smtClean="0"/>
              <a:t>потомучто</a:t>
            </a:r>
            <a:r>
              <a:rPr lang="ru-RU" dirty="0" smtClean="0"/>
              <a:t> она звучит как добрая песня</a:t>
            </a:r>
            <a:r>
              <a:rPr lang="en-US" dirty="0" smtClean="0"/>
              <a:t>,</a:t>
            </a:r>
            <a:r>
              <a:rPr lang="ru-RU" dirty="0" smtClean="0"/>
              <a:t> исполнитель пел эту песню с </a:t>
            </a:r>
            <a:r>
              <a:rPr lang="ru-RU" dirty="0" err="1" smtClean="0"/>
              <a:t>наполненой</a:t>
            </a:r>
            <a:r>
              <a:rPr lang="ru-RU" dirty="0" smtClean="0"/>
              <a:t> душой он очень надеялся на хорошее и у него это получилось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БУРАТИНО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348" y="3518142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2620428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637</TotalTime>
  <Words>96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Буратино</vt:lpstr>
      <vt:lpstr>песня «Буратино»</vt:lpstr>
      <vt:lpstr>Песня Папы Карло</vt:lpstr>
      <vt:lpstr>БУРАТИНО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Буратино</dc:title>
  <dc:creator>Timur</dc:creator>
  <cp:lastModifiedBy>Timur</cp:lastModifiedBy>
  <cp:revision>15</cp:revision>
  <dcterms:created xsi:type="dcterms:W3CDTF">2017-02-19T05:23:27Z</dcterms:created>
  <dcterms:modified xsi:type="dcterms:W3CDTF">2017-02-26T14:32:23Z</dcterms:modified>
</cp:coreProperties>
</file>