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815290" cy="1285859"/>
          </a:xfrm>
        </p:spPr>
        <p:txBody>
          <a:bodyPr>
            <a:prstTxWarp prst="textArchDown">
              <a:avLst/>
            </a:prstTxWarp>
          </a:bodyPr>
          <a:lstStyle/>
          <a:p>
            <a:r>
              <a:rPr lang="ru-RU" dirty="0" smtClean="0">
                <a:solidFill>
                  <a:schemeClr val="accent6"/>
                </a:solidFill>
              </a:rPr>
              <a:t>«Приключения Буратино» 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57884" y="5000636"/>
            <a:ext cx="2857520" cy="1428760"/>
          </a:xfrm>
        </p:spPr>
        <p:txBody>
          <a:bodyPr/>
          <a:lstStyle/>
          <a:p>
            <a:r>
              <a:rPr lang="ru-RU" dirty="0" smtClean="0"/>
              <a:t>Ганина Екатерина 1 е</a:t>
            </a:r>
            <a:endParaRPr lang="ru-RU" dirty="0"/>
          </a:p>
        </p:txBody>
      </p:sp>
      <p:pic>
        <p:nvPicPr>
          <p:cNvPr id="1026" name="Picture 2" descr="https://im3-tub-ru.yandex.net/i?id=d5217dec77e3c2a39f1d53e45bd99a8f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980351"/>
            <a:ext cx="3429024" cy="487764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7858156"/>
            <a:ext cx="8229600" cy="7143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42852"/>
            <a:ext cx="86439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6"/>
                </a:solidFill>
              </a:rPr>
              <a:t>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sz="2400" dirty="0" err="1" smtClean="0">
                <a:solidFill>
                  <a:schemeClr val="accent6"/>
                </a:solidFill>
              </a:rPr>
              <a:t>Беларусьфильм</a:t>
            </a:r>
            <a:r>
              <a:rPr lang="ru-RU" sz="2400" dirty="0" smtClean="0">
                <a:solidFill>
                  <a:schemeClr val="accent6"/>
                </a:solidFill>
              </a:rPr>
              <a:t>» в 1975 году.</a:t>
            </a:r>
          </a:p>
          <a:p>
            <a:endParaRPr lang="ru-RU" sz="2400" dirty="0">
              <a:solidFill>
                <a:schemeClr val="accent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785926"/>
            <a:ext cx="72866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6"/>
                </a:solidFill>
              </a:rPr>
              <a:t>Режиссёр :</a:t>
            </a:r>
            <a:r>
              <a:rPr lang="ru-RU" sz="2400" dirty="0" smtClean="0">
                <a:solidFill>
                  <a:schemeClr val="accent6"/>
                </a:solidFill>
              </a:rPr>
              <a:t>Леонид  Нечаев</a:t>
            </a:r>
          </a:p>
          <a:p>
            <a:r>
              <a:rPr lang="ru-RU" sz="2400" b="1" dirty="0" smtClean="0">
                <a:solidFill>
                  <a:schemeClr val="accent6"/>
                </a:solidFill>
              </a:rPr>
              <a:t>Музыка : </a:t>
            </a:r>
            <a:r>
              <a:rPr lang="ru-RU" sz="2400" dirty="0" smtClean="0">
                <a:solidFill>
                  <a:schemeClr val="accent6"/>
                </a:solidFill>
              </a:rPr>
              <a:t>Алексей Рыбников</a:t>
            </a:r>
            <a:endParaRPr lang="ru-RU" sz="2400" dirty="0">
              <a:solidFill>
                <a:schemeClr val="accent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571745"/>
            <a:ext cx="84296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6"/>
                </a:solidFill>
              </a:rPr>
              <a:t>Актеры: Дмитрий Иосифов ,</a:t>
            </a:r>
            <a:r>
              <a:rPr lang="ru-RU" sz="2800" b="1" dirty="0" err="1" smtClean="0">
                <a:solidFill>
                  <a:schemeClr val="accent6"/>
                </a:solidFill>
              </a:rPr>
              <a:t>Этуш</a:t>
            </a:r>
            <a:r>
              <a:rPr lang="ru-RU" sz="2800" b="1" dirty="0" smtClean="0">
                <a:solidFill>
                  <a:schemeClr val="accent6"/>
                </a:solidFill>
              </a:rPr>
              <a:t> Владимир Абрамович, Татьяна Проценко ,</a:t>
            </a:r>
            <a:r>
              <a:rPr lang="ru-RU" sz="2800" b="1" dirty="0" err="1" smtClean="0">
                <a:solidFill>
                  <a:schemeClr val="accent6"/>
                </a:solidFill>
              </a:rPr>
              <a:t>Рина</a:t>
            </a:r>
            <a:r>
              <a:rPr lang="ru-RU" sz="2800" b="1" dirty="0" smtClean="0">
                <a:solidFill>
                  <a:schemeClr val="accent6"/>
                </a:solidFill>
              </a:rPr>
              <a:t> Зелёная ,Елена </a:t>
            </a:r>
            <a:r>
              <a:rPr lang="ru-RU" sz="2800" b="1" dirty="0" err="1" smtClean="0">
                <a:solidFill>
                  <a:schemeClr val="accent6"/>
                </a:solidFill>
              </a:rPr>
              <a:t>Санаева</a:t>
            </a:r>
            <a:r>
              <a:rPr lang="ru-RU" sz="2800" b="1" dirty="0" smtClean="0">
                <a:solidFill>
                  <a:schemeClr val="accent6"/>
                </a:solidFill>
              </a:rPr>
              <a:t>  ,Владимир Басов ,Ролан Быков ,Николай </a:t>
            </a:r>
            <a:r>
              <a:rPr lang="ru-RU" sz="2800" b="1" dirty="0" err="1" smtClean="0">
                <a:solidFill>
                  <a:schemeClr val="accent6"/>
                </a:solidFill>
              </a:rPr>
              <a:t>Гринько</a:t>
            </a:r>
            <a:r>
              <a:rPr lang="ru-RU" sz="2800" b="1" dirty="0" smtClean="0">
                <a:solidFill>
                  <a:schemeClr val="accent6"/>
                </a:solidFill>
              </a:rPr>
              <a:t> ,</a:t>
            </a:r>
            <a:r>
              <a:rPr lang="ru-RU" sz="2800" b="1" dirty="0" err="1" smtClean="0">
                <a:solidFill>
                  <a:schemeClr val="accent6"/>
                </a:solidFill>
              </a:rPr>
              <a:t>Баадур</a:t>
            </a:r>
            <a:r>
              <a:rPr lang="ru-RU" sz="2800" b="1" dirty="0" smtClean="0">
                <a:solidFill>
                  <a:schemeClr val="accent6"/>
                </a:solidFill>
              </a:rPr>
              <a:t> </a:t>
            </a:r>
            <a:r>
              <a:rPr lang="ru-RU" sz="2800" b="1" dirty="0" err="1" smtClean="0">
                <a:solidFill>
                  <a:schemeClr val="accent6"/>
                </a:solidFill>
              </a:rPr>
              <a:t>Цуладзе</a:t>
            </a:r>
            <a:r>
              <a:rPr lang="ru-RU" sz="2800" b="1" dirty="0" smtClean="0">
                <a:solidFill>
                  <a:schemeClr val="accent6"/>
                </a:solidFill>
              </a:rPr>
              <a:t>, Юрий Катин-Ярцев, Валентин Букин, Томас </a:t>
            </a:r>
            <a:r>
              <a:rPr lang="ru-RU" sz="2800" b="1" dirty="0" err="1" smtClean="0">
                <a:solidFill>
                  <a:schemeClr val="accent6"/>
                </a:solidFill>
              </a:rPr>
              <a:t>Аугустинас</a:t>
            </a:r>
            <a:r>
              <a:rPr lang="ru-RU" sz="2800" b="1" dirty="0" smtClean="0">
                <a:solidFill>
                  <a:schemeClr val="accent6"/>
                </a:solidFill>
              </a:rPr>
              <a:t>.</a:t>
            </a:r>
            <a:endParaRPr lang="ru-RU" sz="28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57214"/>
            <a:ext cx="8229600" cy="3572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214290"/>
          <a:ext cx="8358246" cy="467748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71649"/>
                <a:gridCol w="1400185"/>
                <a:gridCol w="1571636"/>
                <a:gridCol w="1214446"/>
                <a:gridCol w="1214446"/>
                <a:gridCol w="1285884"/>
              </a:tblGrid>
              <a:tr h="62992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Название песни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темп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ритм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динамика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регистр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гармония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533257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«Буратино»</a:t>
                      </a:r>
                      <a:endParaRPr lang="ru-RU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умеренный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Остинато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высокий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6"/>
                          </a:solidFill>
                        </a:rPr>
                        <a:t>консонансы</a:t>
                      </a:r>
                      <a:endParaRPr lang="ru-RU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48383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фонарщико</a:t>
                      </a:r>
                      <a:r>
                        <a:rPr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медленный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Синкопа</a:t>
                      </a:r>
                      <a:r>
                        <a:rPr lang="ru-RU" sz="1800" b="0" i="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accent6"/>
                          </a:solidFill>
                        </a:rPr>
                        <a:t>p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низкий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квинтового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48383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папы Карло</a:t>
                      </a:r>
                      <a:endParaRPr lang="ru-RU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быстрый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Триоль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Средний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терцового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573641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кукол «Страшный Карабас»</a:t>
                      </a:r>
                      <a:endParaRPr lang="ru-RU" sz="14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Умеренный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Остинато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fff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Низкий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b="1" i="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квартового</a:t>
                      </a:r>
                      <a:endParaRPr lang="ru-RU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483833">
                <a:tc>
                  <a:txBody>
                    <a:bodyPr/>
                    <a:lstStyle/>
                    <a:p>
                      <a:r>
                        <a:rPr lang="ru-RU" sz="1600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Дуремара</a:t>
                      </a:r>
                      <a:endParaRPr lang="ru-RU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accent6"/>
                          </a:solidFill>
                        </a:rPr>
                        <a:t>Медленый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Высокий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терцового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899886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танец лисы Алисы и кота </a:t>
                      </a:r>
                      <a:r>
                        <a:rPr lang="ru-RU" sz="1600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Базилио</a:t>
                      </a:r>
                      <a:endParaRPr lang="ru-RU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быстрый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Синкопа</a:t>
                      </a:r>
                      <a:r>
                        <a:rPr lang="ru-RU" sz="1800" b="0" i="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fff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Низкий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терцового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Карабаса </a:t>
                      </a:r>
                      <a:r>
                        <a:rPr lang="ru-RU" sz="1600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Барабаса</a:t>
                      </a:r>
                      <a:endParaRPr lang="ru-RU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умеренный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Триоль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fff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Низкий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терцового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4929197"/>
          <a:ext cx="8358246" cy="1785951"/>
        </p:xfrm>
        <a:graphic>
          <a:graphicData uri="http://schemas.openxmlformats.org/drawingml/2006/table">
            <a:tbl>
              <a:tblPr lastCol="1">
                <a:tableStyleId>{E8B1032C-EA38-4F05-BA0D-38AFFFC7BED3}</a:tableStyleId>
              </a:tblPr>
              <a:tblGrid>
                <a:gridCol w="1750231"/>
                <a:gridCol w="1366403"/>
                <a:gridCol w="1487484"/>
                <a:gridCol w="1274987"/>
                <a:gridCol w="1204154"/>
                <a:gridCol w="1274987"/>
              </a:tblGrid>
              <a:tr h="504508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Пауков и Буратино</a:t>
                      </a:r>
                      <a:endParaRPr lang="ru-RU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Быстрый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Синкопа</a:t>
                      </a:r>
                      <a:r>
                        <a:rPr lang="ru-RU" sz="1800" b="0" i="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высокий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терцового</a:t>
                      </a:r>
                      <a:endParaRPr lang="ru-RU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403335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6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Поле чудес»</a:t>
                      </a:r>
                      <a:endParaRPr lang="ru-RU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Умеренный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Триоль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средний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6"/>
                          </a:solidFill>
                        </a:rPr>
                        <a:t> квартового</a:t>
                      </a:r>
                      <a:endParaRPr lang="ru-RU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403335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черепахи </a:t>
                      </a:r>
                      <a:r>
                        <a:rPr lang="ru-RU" sz="1400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Тортилы</a:t>
                      </a:r>
                      <a:endParaRPr lang="ru-RU" sz="14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медленный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Остинато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низкий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err="1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терцового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40016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Пьеро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accent6"/>
                          </a:solidFill>
                        </a:rPr>
                        <a:t>медленый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Синкопа</a:t>
                      </a:r>
                      <a:r>
                        <a:rPr lang="ru-RU" sz="1800" b="0" i="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6"/>
                          </a:solidFill>
                        </a:rPr>
                        <a:t>высокий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 </a:t>
                      </a:r>
                      <a:r>
                        <a:rPr lang="ru-RU" sz="1600" dirty="0" smtClean="0">
                          <a:solidFill>
                            <a:schemeClr val="accent6"/>
                          </a:solidFill>
                        </a:rPr>
                        <a:t>квартового</a:t>
                      </a:r>
                      <a:endParaRPr lang="ru-RU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4004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6"/>
                </a:solidFill>
              </a:rPr>
              <a:t>Мне больше всего понравилась песня </a:t>
            </a:r>
            <a:r>
              <a:rPr lang="ru-RU" sz="3600" dirty="0" smtClean="0">
                <a:solidFill>
                  <a:schemeClr val="accent6"/>
                </a:solidFill>
              </a:rPr>
              <a:t>танец лисы Алисы и кота </a:t>
            </a:r>
            <a:r>
              <a:rPr lang="ru-RU" sz="3600" dirty="0" err="1" smtClean="0">
                <a:solidFill>
                  <a:schemeClr val="accent6"/>
                </a:solidFill>
              </a:rPr>
              <a:t>Базилио</a:t>
            </a:r>
            <a:r>
              <a:rPr lang="ru-RU" sz="3600" dirty="0" smtClean="0">
                <a:solidFill>
                  <a:schemeClr val="accent6"/>
                </a:solidFill>
              </a:rPr>
              <a:t>. Она очень веселая и </a:t>
            </a:r>
            <a:r>
              <a:rPr lang="ru-RU" sz="3600" dirty="0" err="1" smtClean="0">
                <a:solidFill>
                  <a:schemeClr val="accent6"/>
                </a:solidFill>
              </a:rPr>
              <a:t>ретмичная</a:t>
            </a:r>
            <a:r>
              <a:rPr lang="ru-RU" sz="3600" dirty="0" smtClean="0">
                <a:solidFill>
                  <a:schemeClr val="accent6"/>
                </a:solidFill>
              </a:rPr>
              <a:t>.</a:t>
            </a:r>
            <a:endParaRPr lang="ru-RU" sz="3600" dirty="0">
              <a:solidFill>
                <a:schemeClr val="accent6"/>
              </a:solidFill>
            </a:endParaRPr>
          </a:p>
        </p:txBody>
      </p:sp>
      <p:pic>
        <p:nvPicPr>
          <p:cNvPr id="29698" name="Picture 2" descr="https://cdn2.img.ria.ru/images/104087/60/10408760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928934"/>
            <a:ext cx="5715000" cy="3238501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/>
                </a:solidFill>
              </a:rPr>
              <a:t>Я бы сыграла </a:t>
            </a:r>
            <a:r>
              <a:rPr lang="ru-RU" sz="3200" dirty="0" err="1" smtClean="0">
                <a:solidFill>
                  <a:schemeClr val="accent6"/>
                </a:solidFill>
              </a:rPr>
              <a:t>Мальвину</a:t>
            </a:r>
            <a:r>
              <a:rPr lang="ru-RU" sz="3200" dirty="0" smtClean="0">
                <a:solidFill>
                  <a:schemeClr val="accent6"/>
                </a:solidFill>
              </a:rPr>
              <a:t>. Так как она мой любимый персонаж из фильма «Буратино»</a:t>
            </a:r>
            <a:endParaRPr lang="ru-RU" sz="3200" dirty="0">
              <a:solidFill>
                <a:schemeClr val="accent6"/>
              </a:solidFill>
            </a:endParaRPr>
          </a:p>
        </p:txBody>
      </p:sp>
      <p:pic>
        <p:nvPicPr>
          <p:cNvPr id="31746" name="Picture 2" descr="https://im3-tub-ru.yandex.net/i?id=ea22218a30ea11e87a7526f20743a48d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357430"/>
            <a:ext cx="6215106" cy="392909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6">
      <a:dk1>
        <a:srgbClr val="20C8F7"/>
      </a:dk1>
      <a:lt1>
        <a:srgbClr val="FF0000"/>
      </a:lt1>
      <a:dk2>
        <a:srgbClr val="7030A0"/>
      </a:dk2>
      <a:lt2>
        <a:srgbClr val="FFFFFF"/>
      </a:lt2>
      <a:accent1>
        <a:srgbClr val="6ADAFA"/>
      </a:accent1>
      <a:accent2>
        <a:srgbClr val="C00000"/>
      </a:accent2>
      <a:accent3>
        <a:srgbClr val="FF6566"/>
      </a:accent3>
      <a:accent4>
        <a:srgbClr val="0F6FC6"/>
      </a:accent4>
      <a:accent5>
        <a:srgbClr val="59A9F2"/>
      </a:accent5>
      <a:accent6>
        <a:srgbClr val="FFFFFF"/>
      </a:accent6>
      <a:hlink>
        <a:srgbClr val="0F6FC6"/>
      </a:hlink>
      <a:folHlink>
        <a:srgbClr val="7030A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205</Words>
  <Application>Microsoft Office PowerPoint</Application>
  <PresentationFormat>Экран (4:3)</PresentationFormat>
  <Paragraphs>79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«Приключения Буратино» </vt:lpstr>
      <vt:lpstr>Слайд 2</vt:lpstr>
      <vt:lpstr>Слайд 3</vt:lpstr>
      <vt:lpstr>Мне больше всего понравилась песня танец лисы Алисы и кота Базилио. Она очень веселая и ретмичная.</vt:lpstr>
      <vt:lpstr>Я бы сыграла Мальвину. Так как она мой любимый персонаж из фильма «Буратино»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 </dc:title>
  <dc:creator>1</dc:creator>
  <cp:lastModifiedBy>1</cp:lastModifiedBy>
  <cp:revision>17</cp:revision>
  <dcterms:created xsi:type="dcterms:W3CDTF">2017-02-14T16:09:33Z</dcterms:created>
  <dcterms:modified xsi:type="dcterms:W3CDTF">2017-02-26T12:38:20Z</dcterms:modified>
</cp:coreProperties>
</file>