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59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90" autoAdjust="0"/>
  </p:normalViewPr>
  <p:slideViewPr>
    <p:cSldViewPr>
      <p:cViewPr varScale="1">
        <p:scale>
          <a:sx n="100" d="100"/>
          <a:sy n="100" d="100"/>
        </p:scale>
        <p:origin x="-30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yandex.ru/search/?csg=2801,6592,40,2,1,0,0&amp;text=%D0%AD%D1%82%D1%83%D1%88%20%D0%92%D0%BB%D0%B0%D0%B4%D0%B8%D0%BC%D0%B8%D1%80%20%D0%90%D0%B1%D1%80%D0%B0%D0%BC%D0%BE%D0%B2%D0%B8%D1%87&amp;lr=20717&amp;clid=1985544-216&amp;win=212&amp;nomisspell=1&amp;ento=0oCglydXcxNjkxNzESD2xzdHByanJ1dzE1NzMxNRgC5Jzj4w" TargetMode="External"/><Relationship Id="rId2" Type="http://schemas.openxmlformats.org/officeDocument/2006/relationships/hyperlink" Target="https://yandex.ru/search/?csg=2801,6592,40,2,1,0,0&amp;text=%D0%94%D0%BC%D0%B8%D1%82%D1%80%D0%B8%D0%B9%20%D0%98%D0%BE%D1%81%D0%B8%D1%84%D0%BE%D0%B2&amp;lr=20717&amp;clid=1985544-216&amp;win=212&amp;nomisspell=1&amp;ento=0oCgpydXcxMjYzMzc3Eg9sc3RwcmpydXcxNTczMTUYAtqn32M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Приключения Буратино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Год издания-                                                                                                                       1975</a:t>
            </a:r>
            <a:endParaRPr lang="ru-RU" sz="4400" dirty="0"/>
          </a:p>
        </p:txBody>
      </p:sp>
      <p:pic>
        <p:nvPicPr>
          <p:cNvPr id="5" name="Содержимое 4" descr="buratino001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067944" y="1628800"/>
            <a:ext cx="4618856" cy="460851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1"/>
                </a:solidFill>
              </a:rPr>
              <a:t>Режиссер художественного фильма </a:t>
            </a:r>
            <a:r>
              <a:rPr lang="ru-RU" i="1" dirty="0" smtClean="0"/>
              <a:t>–Алексей Николаевич </a:t>
            </a:r>
          </a:p>
          <a:p>
            <a:pPr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1"/>
                </a:solidFill>
              </a:rPr>
              <a:t>Актеры- 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Дмитрий</a:t>
            </a:r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Иосифов, 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Этуш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       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Владимир Абрамович, Татьяна Проценко,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Рина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Зелёная, Елена     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Санаева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Баадур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Цуладзе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и другие. </a:t>
            </a:r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  <a:hlinkClick r:id="rId2"/>
            </a:endParaRPr>
          </a:p>
          <a:p>
            <a:pPr>
              <a:buNone/>
            </a:pPr>
            <a:r>
              <a:rPr lang="ru-RU" dirty="0" smtClean="0">
                <a:hlinkClick r:id="rId3"/>
              </a:rPr>
              <a:t/>
            </a:r>
            <a:br>
              <a:rPr lang="ru-RU" dirty="0" smtClean="0">
                <a:hlinkClick r:id="rId3"/>
              </a:rPr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Музыкально-теоретический анализ </a:t>
            </a:r>
            <a:r>
              <a:rPr lang="ru-RU" sz="3600" dirty="0" smtClean="0"/>
              <a:t>песен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sz="4100" dirty="0" smtClean="0"/>
              <a:t>Форма</a:t>
            </a:r>
            <a:r>
              <a:rPr lang="ru-RU" dirty="0" smtClean="0"/>
              <a:t>- </a:t>
            </a:r>
            <a:r>
              <a:rPr lang="ru-RU" dirty="0" err="1" smtClean="0"/>
              <a:t>сонато</a:t>
            </a:r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sz="4100" dirty="0" smtClean="0"/>
              <a:t>                            Структура</a:t>
            </a:r>
            <a:r>
              <a:rPr lang="ru-RU" dirty="0" smtClean="0"/>
              <a:t>: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 Вступление</a:t>
            </a:r>
          </a:p>
          <a:p>
            <a:pPr>
              <a:buNone/>
            </a:pPr>
            <a:r>
              <a:rPr lang="ru-RU" dirty="0" smtClean="0"/>
              <a:t>            Куплет</a:t>
            </a:r>
          </a:p>
          <a:p>
            <a:pPr>
              <a:buNone/>
            </a:pPr>
            <a:r>
              <a:rPr lang="ru-RU" dirty="0" smtClean="0"/>
              <a:t>              Мост</a:t>
            </a:r>
          </a:p>
          <a:p>
            <a:pPr>
              <a:buNone/>
            </a:pPr>
            <a:r>
              <a:rPr lang="ru-RU" dirty="0" smtClean="0"/>
              <a:t>                 Припев</a:t>
            </a:r>
          </a:p>
          <a:p>
            <a:pPr>
              <a:buNone/>
            </a:pPr>
            <a:r>
              <a:rPr lang="ru-RU" dirty="0" smtClean="0"/>
              <a:t>                   Проигрыш</a:t>
            </a:r>
          </a:p>
          <a:p>
            <a:pPr>
              <a:buNone/>
            </a:pPr>
            <a:r>
              <a:rPr lang="ru-RU" dirty="0" smtClean="0"/>
              <a:t>                     Бридж</a:t>
            </a:r>
          </a:p>
          <a:p>
            <a:pPr>
              <a:buNone/>
            </a:pPr>
            <a:r>
              <a:rPr lang="ru-RU" dirty="0" smtClean="0"/>
              <a:t>                         Концовка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 smtClean="0"/>
              <a:t>Средства </a:t>
            </a:r>
            <a:r>
              <a:rPr lang="ru-RU" sz="4000" dirty="0" smtClean="0"/>
              <a:t>музыкальной выразительности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smtClean="0"/>
              <a:t>Темп - быстрый</a:t>
            </a:r>
          </a:p>
          <a:p>
            <a:r>
              <a:rPr lang="ru-RU" dirty="0" smtClean="0"/>
              <a:t>Ритм - ровный</a:t>
            </a:r>
          </a:p>
          <a:p>
            <a:r>
              <a:rPr lang="ru-RU" dirty="0" smtClean="0"/>
              <a:t>Динамика – </a:t>
            </a:r>
            <a:r>
              <a:rPr lang="ru-RU" dirty="0" smtClean="0"/>
              <a:t>громко</a:t>
            </a:r>
            <a:endParaRPr lang="ru-RU" dirty="0" smtClean="0"/>
          </a:p>
          <a:p>
            <a:r>
              <a:rPr lang="ru-RU" dirty="0" smtClean="0"/>
              <a:t>Регистр – высокий</a:t>
            </a:r>
          </a:p>
          <a:p>
            <a:r>
              <a:rPr lang="ru-RU" dirty="0" smtClean="0"/>
              <a:t>Тембр – (холодный) голос.</a:t>
            </a:r>
          </a:p>
          <a:p>
            <a:r>
              <a:rPr lang="ru-RU" dirty="0" smtClean="0"/>
              <a:t>Лад – мажорный</a:t>
            </a:r>
          </a:p>
          <a:p>
            <a:r>
              <a:rPr lang="ru-RU" dirty="0" smtClean="0"/>
              <a:t>Штрихи - стаккато</a:t>
            </a:r>
            <a:endParaRPr lang="ru-RU" dirty="0"/>
          </a:p>
        </p:txBody>
      </p:sp>
      <p:pic>
        <p:nvPicPr>
          <p:cNvPr id="5" name="Содержимое 4" descr="91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44008" y="1600200"/>
            <a:ext cx="3672408" cy="485313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Мне больше понравилось  песня Пьеро.</a:t>
            </a:r>
            <a:endParaRPr lang="ru-RU" dirty="0"/>
          </a:p>
        </p:txBody>
      </p:sp>
      <p:pic>
        <p:nvPicPr>
          <p:cNvPr id="5" name="Рисунок 4" descr="i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1577" r="1577"/>
          <a:stretch>
            <a:fillRect/>
          </a:stretch>
        </p:blipFill>
        <p:spPr>
          <a:xfrm>
            <a:off x="1691680" y="188640"/>
            <a:ext cx="5486400" cy="4184377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35696" y="5445224"/>
            <a:ext cx="5486400" cy="936104"/>
          </a:xfrm>
        </p:spPr>
        <p:txBody>
          <a:bodyPr>
            <a:noAutofit/>
          </a:bodyPr>
          <a:lstStyle/>
          <a:p>
            <a:r>
              <a:rPr lang="ru-RU" sz="1800" b="1" dirty="0" smtClean="0"/>
              <a:t>Потому - что  </a:t>
            </a:r>
            <a:r>
              <a:rPr lang="ru-RU" sz="1800" b="1" dirty="0" smtClean="0"/>
              <a:t>в </a:t>
            </a:r>
            <a:r>
              <a:rPr lang="ru-RU" sz="1800" b="1" dirty="0" smtClean="0"/>
              <a:t>этой </a:t>
            </a:r>
            <a:r>
              <a:rPr lang="ru-RU" sz="1800" b="1" dirty="0" smtClean="0"/>
              <a:t>песне  идёт речь о </a:t>
            </a:r>
            <a:r>
              <a:rPr lang="ru-RU" sz="1800" b="1" dirty="0" err="1" smtClean="0"/>
              <a:t>Мальвине</a:t>
            </a:r>
            <a:r>
              <a:rPr lang="ru-RU" sz="1800" b="1" dirty="0" smtClean="0"/>
              <a:t> и ещё когда поёт Пьеро  мне в душе чувствуется грусть.</a:t>
            </a:r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933056"/>
            <a:ext cx="5486400" cy="1080120"/>
          </a:xfrm>
        </p:spPr>
        <p:txBody>
          <a:bodyPr>
            <a:normAutofit/>
          </a:bodyPr>
          <a:lstStyle/>
          <a:p>
            <a:r>
              <a:rPr lang="ru-RU" dirty="0" smtClean="0"/>
              <a:t>Если бы у меня была возможность сняться в данном мюзикле, то я </a:t>
            </a:r>
            <a:r>
              <a:rPr lang="ru-RU" dirty="0" smtClean="0"/>
              <a:t>бы сыграла роль </a:t>
            </a:r>
            <a:r>
              <a:rPr lang="ru-RU" dirty="0" smtClean="0"/>
              <a:t> </a:t>
            </a:r>
            <a:r>
              <a:rPr lang="ru-RU" dirty="0" err="1" smtClean="0"/>
              <a:t>Мальвины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" name="Рисунок 4" descr="i (1)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12500" b="12500"/>
          <a:stretch>
            <a:fillRect/>
          </a:stretch>
        </p:blipFill>
        <p:spPr>
          <a:xfrm>
            <a:off x="1792288" y="612775"/>
            <a:ext cx="5486400" cy="2960242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63688" y="5013176"/>
            <a:ext cx="5486400" cy="936104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Потому - что  </a:t>
            </a:r>
            <a:r>
              <a:rPr lang="ru-RU" sz="2000" b="1" dirty="0" err="1" smtClean="0"/>
              <a:t>Мальвина</a:t>
            </a:r>
            <a:r>
              <a:rPr lang="ru-RU" sz="2000" b="1" dirty="0" smtClean="0"/>
              <a:t>  умная,  красивая, трудолюбивая,  всегда следит за собой .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144</Words>
  <Application>Microsoft Office PowerPoint</Application>
  <PresentationFormat>Экран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Приключения Буратино</vt:lpstr>
      <vt:lpstr>Слайд 2</vt:lpstr>
      <vt:lpstr>Музыкально-теоретический анализ песен</vt:lpstr>
      <vt:lpstr>Средства музыкальной выразительности</vt:lpstr>
      <vt:lpstr>Мне больше понравилось  песня Пьеро.</vt:lpstr>
      <vt:lpstr>Если бы у меня была возможность сняться в данном мюзикле, то я бы сыграла роль  Мальвины.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14</cp:revision>
  <dcterms:created xsi:type="dcterms:W3CDTF">2017-02-23T10:35:58Z</dcterms:created>
  <dcterms:modified xsi:type="dcterms:W3CDTF">2017-02-26T13:23:09Z</dcterms:modified>
</cp:coreProperties>
</file>