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custShowLst>
    <p:custShow name="Произвольный показ 1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708" autoAdjust="0"/>
    <p:restoredTop sz="94803" autoAdjust="0"/>
  </p:normalViewPr>
  <p:slideViewPr>
    <p:cSldViewPr>
      <p:cViewPr varScale="1"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6D556-9925-40C0-9D8B-2A297AF205A1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5E6DB-68DD-472C-945E-B0B4BAA497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my-hit.org/star/135468/" TargetMode="External"/><Relationship Id="rId13" Type="http://schemas.openxmlformats.org/officeDocument/2006/relationships/hyperlink" Target="https://my-hit.org/star/92198/" TargetMode="External"/><Relationship Id="rId3" Type="http://schemas.openxmlformats.org/officeDocument/2006/relationships/hyperlink" Target="https://my-hit.org/star/98284/" TargetMode="External"/><Relationship Id="rId7" Type="http://schemas.openxmlformats.org/officeDocument/2006/relationships/hyperlink" Target="https://my-hit.org/star/141569/" TargetMode="External"/><Relationship Id="rId12" Type="http://schemas.openxmlformats.org/officeDocument/2006/relationships/hyperlink" Target="https://my-hit.org/star/49844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my-hit.org/star/141568/" TargetMode="External"/><Relationship Id="rId11" Type="http://schemas.openxmlformats.org/officeDocument/2006/relationships/hyperlink" Target="https://my-hit.org/star/57998/" TargetMode="External"/><Relationship Id="rId5" Type="http://schemas.openxmlformats.org/officeDocument/2006/relationships/hyperlink" Target="https://my-hit.org/star/141567/" TargetMode="External"/><Relationship Id="rId15" Type="http://schemas.openxmlformats.org/officeDocument/2006/relationships/hyperlink" Target="https://my-hit.org/star/67522/" TargetMode="External"/><Relationship Id="rId10" Type="http://schemas.openxmlformats.org/officeDocument/2006/relationships/hyperlink" Target="https://my-hit.org/star/97301/" TargetMode="External"/><Relationship Id="rId4" Type="http://schemas.openxmlformats.org/officeDocument/2006/relationships/hyperlink" Target="https://my-hit.org/star/141285/" TargetMode="External"/><Relationship Id="rId9" Type="http://schemas.openxmlformats.org/officeDocument/2006/relationships/hyperlink" Target="https://my-hit.org/star/141570/" TargetMode="External"/><Relationship Id="rId14" Type="http://schemas.openxmlformats.org/officeDocument/2006/relationships/hyperlink" Target="https://my-hit.org/star/72513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Презентация на фильм « Приключения</a:t>
            </a:r>
            <a:r>
              <a:rPr lang="ru-RU" baseline="0" dirty="0" smtClean="0"/>
              <a:t> Буратино»</a:t>
            </a:r>
          </a:p>
          <a:p>
            <a:r>
              <a:rPr lang="ru-RU" baseline="0" dirty="0" smtClean="0"/>
              <a:t>Жанр: сказка мюзикл</a:t>
            </a:r>
          </a:p>
          <a:p>
            <a:r>
              <a:rPr lang="ru-RU" baseline="0" dirty="0" smtClean="0"/>
              <a:t>Режиссер Леонид Нечаев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ролях: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Дмитрий Иосифов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Татьяна Проценко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Роман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Столкарц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Томас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Аугустинас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Григорий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Светлорусов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/>
              </a:rPr>
              <a:t>Николай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/>
              </a:rPr>
              <a:t>Гринько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/>
              </a:rPr>
              <a:t>Юрий Катин-Ярцев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/>
              </a:rPr>
              <a:t>Рина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/>
              </a:rPr>
              <a:t> Зеленая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1"/>
              </a:rPr>
              <a:t>Владимир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1"/>
              </a:rPr>
              <a:t>Этуш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2"/>
              </a:rPr>
              <a:t>Ролан Быков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3"/>
              </a:rPr>
              <a:t>Елена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3"/>
              </a:rPr>
              <a:t>Санаева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4"/>
              </a:rPr>
              <a:t>Владимир Басов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5"/>
              </a:rPr>
              <a:t>Баадур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5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5"/>
              </a:rPr>
              <a:t>Цуладзе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5E6DB-68DD-472C-945E-B0B4BAA4970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D:\TOSHIBA\Downloads\Pesnya_-_Buratino_(iPlayer.fm)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esnya_-_Buratino_(iPlayer.f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TOSHIBA\Desktop\ОЛИМПИАДО\IMG-20170225-WA0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476672"/>
            <a:ext cx="7416824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Презентация на фильм </a:t>
            </a:r>
          </a:p>
          <a:p>
            <a:r>
              <a:rPr lang="ru-RU" sz="4800" dirty="0" smtClean="0">
                <a:solidFill>
                  <a:srgbClr val="FFFF00"/>
                </a:solidFill>
              </a:rPr>
              <a:t>« Приключения Буратино»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Жанр: сказка мюзикл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Режиссер Леонид Нечаев</a:t>
            </a:r>
          </a:p>
          <a:p>
            <a:pPr>
              <a:defRPr/>
            </a:pPr>
            <a:r>
              <a:rPr lang="ru-RU" sz="3200" b="1" dirty="0" smtClean="0">
                <a:solidFill>
                  <a:srgbClr val="FFFF00"/>
                </a:solidFill>
              </a:rPr>
              <a:t>В ролях:</a:t>
            </a:r>
            <a:r>
              <a:rPr lang="ru-RU" sz="3200" dirty="0" smtClean="0">
                <a:solidFill>
                  <a:srgbClr val="FFFF00"/>
                </a:solidFill>
              </a:rPr>
              <a:t> Дмитрий Иосифов, Татьяна Проценко, Роман </a:t>
            </a:r>
            <a:r>
              <a:rPr lang="ru-RU" sz="3200" dirty="0" err="1" smtClean="0">
                <a:solidFill>
                  <a:srgbClr val="FFFF00"/>
                </a:solidFill>
              </a:rPr>
              <a:t>Столкарц</a:t>
            </a:r>
            <a:r>
              <a:rPr lang="ru-RU" sz="3200" dirty="0" smtClean="0">
                <a:solidFill>
                  <a:srgbClr val="FFFF00"/>
                </a:solidFill>
              </a:rPr>
              <a:t>, Томас </a:t>
            </a:r>
            <a:r>
              <a:rPr lang="ru-RU" sz="3200" dirty="0" err="1" smtClean="0">
                <a:solidFill>
                  <a:srgbClr val="FFFF00"/>
                </a:solidFill>
              </a:rPr>
              <a:t>Аугустинас</a:t>
            </a:r>
            <a:r>
              <a:rPr lang="ru-RU" sz="3200" dirty="0" smtClean="0">
                <a:solidFill>
                  <a:srgbClr val="FFFF00"/>
                </a:solidFill>
              </a:rPr>
              <a:t>, Григорий </a:t>
            </a:r>
            <a:r>
              <a:rPr lang="ru-RU" sz="3200" dirty="0" err="1" smtClean="0">
                <a:solidFill>
                  <a:srgbClr val="FFFF00"/>
                </a:solidFill>
              </a:rPr>
              <a:t>Светлорусов</a:t>
            </a:r>
            <a:r>
              <a:rPr lang="ru-RU" sz="3200" dirty="0" smtClean="0">
                <a:solidFill>
                  <a:srgbClr val="FFFF00"/>
                </a:solidFill>
              </a:rPr>
              <a:t> Николай </a:t>
            </a:r>
            <a:r>
              <a:rPr lang="ru-RU" sz="3200" dirty="0" err="1" smtClean="0">
                <a:solidFill>
                  <a:srgbClr val="FFFF00"/>
                </a:solidFill>
              </a:rPr>
              <a:t>ГринькоЮрий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</a:rPr>
              <a:t>Катин-Ярцев.Рина</a:t>
            </a:r>
            <a:r>
              <a:rPr lang="ru-RU" sz="3200" dirty="0" smtClean="0">
                <a:solidFill>
                  <a:srgbClr val="FFFF00"/>
                </a:solidFill>
              </a:rPr>
              <a:t> Зелена, Владимир </a:t>
            </a:r>
            <a:r>
              <a:rPr lang="ru-RU" sz="3200" dirty="0" err="1" smtClean="0">
                <a:solidFill>
                  <a:srgbClr val="FFFF00"/>
                </a:solidFill>
              </a:rPr>
              <a:t>Этуш</a:t>
            </a:r>
            <a:r>
              <a:rPr lang="ru-RU" sz="3200" dirty="0" smtClean="0">
                <a:solidFill>
                  <a:srgbClr val="FFFF00"/>
                </a:solidFill>
              </a:rPr>
              <a:t> Ролан Быков Елена </a:t>
            </a:r>
            <a:r>
              <a:rPr lang="ru-RU" sz="3200" dirty="0" err="1" smtClean="0">
                <a:solidFill>
                  <a:srgbClr val="FFFF00"/>
                </a:solidFill>
              </a:rPr>
              <a:t>Санаева</a:t>
            </a:r>
            <a:r>
              <a:rPr lang="ru-RU" sz="3200" dirty="0" smtClean="0">
                <a:solidFill>
                  <a:srgbClr val="FFFF00"/>
                </a:solidFill>
              </a:rPr>
              <a:t> Владимир Басов </a:t>
            </a:r>
            <a:r>
              <a:rPr lang="ru-RU" sz="3200" dirty="0" err="1" smtClean="0">
                <a:solidFill>
                  <a:srgbClr val="FFFF00"/>
                </a:solidFill>
              </a:rPr>
              <a:t>Баадур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</a:rPr>
              <a:t>Цуладзе</a:t>
            </a:r>
            <a:endParaRPr lang="ru-RU" sz="3200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ru-RU" sz="3200" dirty="0" smtClean="0">
                <a:solidFill>
                  <a:srgbClr val="FFFF00"/>
                </a:solidFill>
              </a:rPr>
              <a:t>Год 1975</a:t>
            </a:r>
          </a:p>
          <a:p>
            <a:pPr>
              <a:defRPr/>
            </a:pPr>
            <a:endParaRPr lang="ru-RU" sz="3200" dirty="0" smtClean="0"/>
          </a:p>
          <a:p>
            <a:endParaRPr lang="ru-RU" sz="3200" dirty="0"/>
          </a:p>
        </p:txBody>
      </p:sp>
    </p:spTree>
    <p:custDataLst>
      <p:tags r:id="rId1"/>
    </p:custDataLst>
  </p:cSld>
  <p:clrMapOvr>
    <a:masterClrMapping/>
  </p:clrMapOvr>
  <p:transition advTm="15375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err="1" smtClean="0"/>
              <a:t>пе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TOSHIBA\Desktop\ОЛИМПИАДО\IMG-20170225-WA0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64788"/>
            <a:ext cx="9973336" cy="7480002"/>
          </a:xfrm>
          <a:prstGeom prst="rect">
            <a:avLst/>
          </a:prstGeom>
          <a:noFill/>
        </p:spPr>
      </p:pic>
    </p:spTree>
  </p:cSld>
  <p:clrMapOvr>
    <a:masterClrMapping/>
  </p:clrMapOvr>
  <p:transition advTm="5437"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TOSHIBA\Desktop\ОЛИМПИАДО\IMG-20170225-WA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1328242" cy="7461448"/>
          </a:xfrm>
          <a:prstGeom prst="rect">
            <a:avLst/>
          </a:prstGeom>
          <a:noFill/>
        </p:spPr>
      </p:pic>
    </p:spTree>
  </p:cSld>
  <p:clrMapOvr>
    <a:masterClrMapping/>
  </p:clrMapOvr>
  <p:transition advTm="4969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D:\TOSHIBA\Desktop\ОЛИМПИАДО\IMG-20170225-WA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8640" y="0"/>
            <a:ext cx="11161240" cy="7477125"/>
          </a:xfrm>
          <a:prstGeom prst="rect">
            <a:avLst/>
          </a:prstGeom>
          <a:noFill/>
        </p:spPr>
      </p:pic>
    </p:spTree>
  </p:cSld>
  <p:clrMapOvr>
    <a:masterClrMapping/>
  </p:clrMapOvr>
  <p:transition advTm="5094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77768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Презентация на фильм « Приключения Буратино»</a:t>
            </a:r>
          </a:p>
          <a:p>
            <a:r>
              <a:rPr lang="ru-RU" dirty="0" smtClean="0"/>
              <a:t>Год 1975</a:t>
            </a:r>
          </a:p>
          <a:p>
            <a:r>
              <a:rPr lang="ru-RU" dirty="0" smtClean="0"/>
              <a:t>Жанр: сказка мюзикл</a:t>
            </a:r>
          </a:p>
          <a:p>
            <a:r>
              <a:rPr lang="ru-RU" dirty="0" err="1" smtClean="0"/>
              <a:t>Режиссер:Леонид</a:t>
            </a:r>
            <a:r>
              <a:rPr lang="ru-RU" dirty="0" smtClean="0"/>
              <a:t> Нечаев</a:t>
            </a:r>
          </a:p>
          <a:p>
            <a:pPr>
              <a:defRPr/>
            </a:pPr>
            <a:r>
              <a:rPr lang="ru-RU" b="1" dirty="0" smtClean="0"/>
              <a:t>В ролях:</a:t>
            </a:r>
            <a:r>
              <a:rPr lang="ru-RU" dirty="0" smtClean="0"/>
              <a:t> Дмитрий </a:t>
            </a:r>
            <a:r>
              <a:rPr lang="ru-RU" dirty="0" err="1" smtClean="0"/>
              <a:t>Иосифов,Татьяна</a:t>
            </a:r>
            <a:r>
              <a:rPr lang="ru-RU" dirty="0" smtClean="0"/>
              <a:t> Проценко, Роман </a:t>
            </a:r>
            <a:r>
              <a:rPr lang="ru-RU" dirty="0" err="1" smtClean="0"/>
              <a:t>Столкарц</a:t>
            </a:r>
            <a:r>
              <a:rPr lang="ru-RU" dirty="0" smtClean="0"/>
              <a:t>,  Томас </a:t>
            </a:r>
            <a:r>
              <a:rPr lang="ru-RU" dirty="0" err="1" smtClean="0"/>
              <a:t>Аугустинас</a:t>
            </a:r>
            <a:r>
              <a:rPr lang="ru-RU" dirty="0" smtClean="0"/>
              <a:t>, Григорий </a:t>
            </a:r>
            <a:r>
              <a:rPr lang="ru-RU" dirty="0" err="1" smtClean="0"/>
              <a:t>Светлорусов</a:t>
            </a:r>
            <a:r>
              <a:rPr lang="ru-RU" dirty="0" smtClean="0"/>
              <a:t>, Николай </a:t>
            </a:r>
            <a:r>
              <a:rPr lang="ru-RU" dirty="0" err="1" smtClean="0"/>
              <a:t>Гринько</a:t>
            </a:r>
            <a:r>
              <a:rPr lang="ru-RU" dirty="0" smtClean="0"/>
              <a:t>, Юрий Катин-Ярцев,  </a:t>
            </a:r>
            <a:r>
              <a:rPr lang="ru-RU" dirty="0" err="1" smtClean="0"/>
              <a:t>Рина</a:t>
            </a:r>
            <a:r>
              <a:rPr lang="ru-RU" dirty="0" smtClean="0"/>
              <a:t> Зеленая,  Владимир </a:t>
            </a:r>
            <a:r>
              <a:rPr lang="ru-RU" dirty="0" err="1" smtClean="0"/>
              <a:t>Этуш,Ролан</a:t>
            </a:r>
            <a:r>
              <a:rPr lang="ru-RU" dirty="0" smtClean="0"/>
              <a:t> Быков, Елена </a:t>
            </a:r>
            <a:r>
              <a:rPr lang="ru-RU" dirty="0" err="1" smtClean="0"/>
              <a:t>Санаева</a:t>
            </a:r>
            <a:r>
              <a:rPr lang="ru-RU" dirty="0" smtClean="0"/>
              <a:t>, Владимир Басов, </a:t>
            </a:r>
            <a:r>
              <a:rPr lang="ru-RU" dirty="0" err="1" smtClean="0"/>
              <a:t>Баадур</a:t>
            </a:r>
            <a:r>
              <a:rPr lang="ru-RU" dirty="0" smtClean="0"/>
              <a:t> </a:t>
            </a:r>
            <a:r>
              <a:rPr lang="ru-RU" dirty="0" err="1" smtClean="0"/>
              <a:t>Цуладзе</a:t>
            </a:r>
            <a:r>
              <a:rPr lang="ru-RU" dirty="0" smtClean="0"/>
              <a:t>.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492896"/>
            <a:ext cx="6190575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  <a:r>
              <a:rPr lang="ru-RU" sz="2800" dirty="0" smtClean="0"/>
              <a:t>Музыкально-теоретический анализ:</a:t>
            </a:r>
          </a:p>
          <a:p>
            <a:r>
              <a:rPr lang="ru-RU" dirty="0" smtClean="0"/>
              <a:t> Темп: быстрый</a:t>
            </a:r>
          </a:p>
          <a:p>
            <a:r>
              <a:rPr lang="ru-RU" dirty="0" smtClean="0"/>
              <a:t> Тембр голоса: высокий- тенор</a:t>
            </a:r>
          </a:p>
          <a:p>
            <a:r>
              <a:rPr lang="ru-RU" dirty="0" smtClean="0"/>
              <a:t> Динамика: громко</a:t>
            </a:r>
          </a:p>
          <a:p>
            <a:r>
              <a:rPr lang="ru-RU" dirty="0" smtClean="0"/>
              <a:t> Мелодия: скачкообразная </a:t>
            </a:r>
          </a:p>
          <a:p>
            <a:r>
              <a:rPr lang="ru-RU" dirty="0" smtClean="0"/>
              <a:t> Характер: танцевальный.</a:t>
            </a:r>
          </a:p>
          <a:p>
            <a:endParaRPr lang="ru-RU" dirty="0" smtClean="0"/>
          </a:p>
          <a:p>
            <a:r>
              <a:rPr lang="ru-RU" dirty="0" smtClean="0"/>
              <a:t>Больше всего нравится песня «приключения Буратино». Песня задорная, веселая и очень детская.</a:t>
            </a:r>
          </a:p>
          <a:p>
            <a:endParaRPr lang="ru-RU" dirty="0" smtClean="0"/>
          </a:p>
          <a:p>
            <a:r>
              <a:rPr lang="ru-RU" dirty="0" smtClean="0"/>
              <a:t>Я бы сыграла </a:t>
            </a:r>
            <a:r>
              <a:rPr lang="ru-RU" dirty="0" err="1" smtClean="0"/>
              <a:t>Мальвину</a:t>
            </a:r>
            <a:r>
              <a:rPr lang="ru-RU" dirty="0" smtClean="0"/>
              <a:t>. Она умная и </a:t>
            </a:r>
            <a:r>
              <a:rPr lang="ru-RU" smtClean="0"/>
              <a:t>воспитанная девочка.</a:t>
            </a:r>
            <a:endParaRPr lang="ru-RU" dirty="0"/>
          </a:p>
        </p:txBody>
      </p:sp>
    </p:spTree>
  </p:cSld>
  <p:clrMapOvr>
    <a:masterClrMapping/>
  </p:clrMapOvr>
  <p:transition advTm="642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TOSHIBA\Desktop\ОЛИМПИАДО\IMG-20170225-WA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6863" y="1"/>
            <a:ext cx="9440863" cy="6819900"/>
          </a:xfrm>
          <a:prstGeom prst="rect">
            <a:avLst/>
          </a:prstGeom>
          <a:noFill/>
        </p:spPr>
      </p:pic>
    </p:spTree>
  </p:cSld>
  <p:clrMapOvr>
    <a:masterClrMapping/>
  </p:clrMapOvr>
  <p:transition advTm="10454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TOSHIBA\Desktop\ОЛИМПИАДО\IMG-20170225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469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TOSHIBA\Desktop\ОЛИМПИАДО\IMG-20170225-WA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859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 descr="D:\TOSHIBA\Desktop\ОЛИМПИАДО\IMG-20170225-WA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3448"/>
            <a:ext cx="9756576" cy="7461448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TOSHIBA\Desktop\ОЛИМПИАДО\IMG-20170225-WA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6575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875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TOSHIBA\Desktop\ОЛИМПИАДО\IMG-20170225-WA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13792" y="0"/>
            <a:ext cx="9882336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218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D:\TOSHIBA\Desktop\ОЛИМПИАДО\IMG-20170225-WA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44608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359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TOSHIBA\Desktop\ОЛИМПИАДО\IMG-20170225-WA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233769" cy="7245424"/>
          </a:xfrm>
          <a:prstGeom prst="rect">
            <a:avLst/>
          </a:prstGeom>
          <a:noFill/>
        </p:spPr>
      </p:pic>
    </p:spTree>
  </p:cSld>
  <p:clrMapOvr>
    <a:masterClrMapping/>
  </p:clrMapOvr>
  <p:transition advTm="5515">
    <p:wheel spokes="8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99</TotalTime>
  <Words>111</Words>
  <Application>Microsoft Office PowerPoint</Application>
  <PresentationFormat>Экран (4:3)</PresentationFormat>
  <Paragraphs>32</Paragraphs>
  <Slides>13</Slides>
  <Notes>1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  <vt:variant>
        <vt:lpstr>Произвольные показы</vt:lpstr>
      </vt:variant>
      <vt:variant>
        <vt:i4>1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пе</vt:lpstr>
      <vt:lpstr>Слайд 11</vt:lpstr>
      <vt:lpstr>м</vt:lpstr>
      <vt:lpstr>Слайд 13</vt:lpstr>
      <vt:lpstr>Произвольный показ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TOSHIBA</dc:creator>
  <cp:lastModifiedBy>User2</cp:lastModifiedBy>
  <cp:revision>15</cp:revision>
  <dcterms:created xsi:type="dcterms:W3CDTF">2017-02-25T13:15:07Z</dcterms:created>
  <dcterms:modified xsi:type="dcterms:W3CDTF">2017-02-25T17:35:12Z</dcterms:modified>
</cp:coreProperties>
</file>