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00_%D0%B3%D1%80%D0%B0%D0%BC%D0%BC_%D0%B4%D0%BB%D1%8F_%D1%85%D1%80%D0%B0%D0%B1%D1%80%D0%BE%D1%81%D1%82%D0%B8" TargetMode="External"/><Relationship Id="rId2" Type="http://schemas.openxmlformats.org/officeDocument/2006/relationships/hyperlink" Target="https://ru.wikipedia.org/wiki/%D0%9C%D0%B5%D0%BB%D0%BE%D0%B4%D0%B8%D1%8F_(%D1%84%D0%B8%D1%80%D0%BC%D0%B0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5%D1%80%D0%B0%D0%BB%D0%B0%D1%8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Приключения 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357826"/>
            <a:ext cx="7643866" cy="106679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Выполнила:                                                   </a:t>
            </a:r>
            <a:r>
              <a:rPr lang="ru-RU" dirty="0" err="1" smtClean="0"/>
              <a:t>Батыргареева</a:t>
            </a:r>
            <a:r>
              <a:rPr lang="ru-RU" dirty="0" smtClean="0"/>
              <a:t> Алина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В СССР песни из этого фильма выпускались на пластинках фирмой «</a:t>
            </a:r>
            <a:r>
              <a:rPr lang="ru-RU" dirty="0" smtClean="0">
                <a:hlinkClick r:id="rId2" tooltip="Мелодия (фирма)"/>
              </a:rPr>
              <a:t>Мелодия</a:t>
            </a:r>
            <a:r>
              <a:rPr lang="ru-RU" dirty="0" smtClean="0"/>
              <a:t>». Музыкальные композиции (танцы Буратино с куклами в театре, мелодия «Какое небо </a:t>
            </a:r>
            <a:r>
              <a:rPr lang="ru-RU" dirty="0" err="1" smtClean="0"/>
              <a:t>голубое</a:t>
            </a:r>
            <a:r>
              <a:rPr lang="ru-RU" dirty="0" smtClean="0"/>
              <a:t>») использовались в начальном мультипликационном прологе фильма «</a:t>
            </a:r>
            <a:r>
              <a:rPr lang="ru-RU" dirty="0" smtClean="0">
                <a:hlinkClick r:id="rId3" tooltip="100 грамм для храбрости"/>
              </a:rPr>
              <a:t>100 грамм для храбрости</a:t>
            </a:r>
            <a:r>
              <a:rPr lang="ru-RU" dirty="0" smtClean="0"/>
              <a:t>». Позже некоторые музыкальные композиции из этого фильма использовались в начальных мультипликационных заставках и темах выпусков журнала «</a:t>
            </a:r>
            <a:r>
              <a:rPr lang="ru-RU" dirty="0" smtClean="0">
                <a:hlinkClick r:id="rId4" tooltip="Ералаш"/>
              </a:rPr>
              <a:t>Ералаш</a:t>
            </a:r>
            <a:r>
              <a:rPr lang="ru-RU" dirty="0" smtClean="0"/>
              <a:t>» (например — «Кто там?», «Опасная работа» и др.).</a:t>
            </a:r>
          </a:p>
          <a:p>
            <a:r>
              <a:rPr lang="ru-RU" dirty="0" smtClean="0"/>
              <a:t>После телепремьеры фирма «Мелодия» выпустила диск-миньон с несколькими песнями из фильма. На звуковых страницах журнала «Колобок» № 10-11 за 1976 год (в сокращении, под названием «Приключения Буратино»), а затем на диске фирмы «Мелодия» (полностью, под названием «Невероятные приключения Буратино и его друзей») вышла инсценировка Ларисы </a:t>
            </a:r>
            <a:r>
              <a:rPr lang="ru-RU" dirty="0" err="1" smtClean="0"/>
              <a:t>Закашанской</a:t>
            </a:r>
            <a:r>
              <a:rPr lang="ru-RU" dirty="0" smtClean="0"/>
              <a:t>, в которую вошли музыка и песни из телефильма.</a:t>
            </a:r>
          </a:p>
          <a:p>
            <a:r>
              <a:rPr lang="ru-RU" dirty="0" smtClean="0"/>
              <a:t>Некоторые включённые в инсценировку музыкальные номера звучали иначе, чем в первоисточнике. Например, на пластинке прозвучал альтернативный вариант исполнения Ниной Бродской начальной песни «</a:t>
            </a:r>
            <a:r>
              <a:rPr lang="ru-RU" dirty="0" err="1" smtClean="0"/>
              <a:t>Бу-ра-ти-но</a:t>
            </a:r>
            <a:r>
              <a:rPr lang="ru-RU" dirty="0" smtClean="0"/>
              <a:t>!», а песня </a:t>
            </a:r>
            <a:r>
              <a:rPr lang="ru-RU" dirty="0" err="1" smtClean="0"/>
              <a:t>Карабаса-Барабаса</a:t>
            </a:r>
            <a:r>
              <a:rPr lang="ru-RU" dirty="0" smtClean="0"/>
              <a:t> исполнялась Романом Филипповым, в то время как в фильме её поёт Владимир </a:t>
            </a:r>
            <a:r>
              <a:rPr lang="ru-RU" dirty="0" err="1" smtClean="0"/>
              <a:t>Этуш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Участники </a:t>
            </a:r>
            <a:r>
              <a:rPr lang="ru-RU" dirty="0" err="1" smtClean="0"/>
              <a:t>записиМузыка</a:t>
            </a:r>
            <a:r>
              <a:rPr lang="ru-RU" dirty="0" smtClean="0"/>
              <a:t>: Алексей Рыбников</a:t>
            </a:r>
          </a:p>
          <a:p>
            <a:r>
              <a:rPr lang="ru-RU" dirty="0" smtClean="0"/>
              <a:t>Тексты песен: Булат Окуджава, Юрий </a:t>
            </a:r>
            <a:r>
              <a:rPr lang="ru-RU" dirty="0" err="1" smtClean="0"/>
              <a:t>Энтин</a:t>
            </a:r>
            <a:endParaRPr lang="ru-RU" dirty="0" smtClean="0"/>
          </a:p>
          <a:p>
            <a:r>
              <a:rPr lang="ru-RU" dirty="0" smtClean="0"/>
              <a:t>Режиссёр: Николай Субботин</a:t>
            </a:r>
          </a:p>
          <a:p>
            <a:r>
              <a:rPr lang="ru-RU" dirty="0" smtClean="0"/>
              <a:t>Вокальный ансамбль</a:t>
            </a:r>
          </a:p>
          <a:p>
            <a:r>
              <a:rPr lang="ru-RU" dirty="0" smtClean="0"/>
              <a:t>Оркестр Госкино под управлением Георгия </a:t>
            </a:r>
            <a:r>
              <a:rPr lang="ru-RU" dirty="0" err="1" smtClean="0"/>
              <a:t>Гараняна</a:t>
            </a:r>
            <a:endParaRPr lang="ru-RU" dirty="0" smtClean="0"/>
          </a:p>
          <a:p>
            <a:r>
              <a:rPr lang="ru-RU" dirty="0" smtClean="0"/>
              <a:t>Звукорежиссёр: Н. Данилин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68</Words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Техническая</vt:lpstr>
      <vt:lpstr>Приключения Буратино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</dc:title>
  <dc:creator>User</dc:creator>
  <cp:lastModifiedBy>User</cp:lastModifiedBy>
  <cp:revision>1</cp:revision>
  <dcterms:created xsi:type="dcterms:W3CDTF">2017-02-25T11:19:44Z</dcterms:created>
  <dcterms:modified xsi:type="dcterms:W3CDTF">2017-02-25T11:22:25Z</dcterms:modified>
</cp:coreProperties>
</file>