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25EBAF-2891-495B-9DE9-E6DB403E0330}" type="datetimeFigureOut">
              <a:rPr lang="ru-RU" smtClean="0"/>
              <a:t>25.02.2017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5E5CAC-896F-4EA8-B959-D137179E9FC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13" Type="http://schemas.openxmlformats.org/officeDocument/2006/relationships/image" Target="../media/image8.png"/><Relationship Id="rId3" Type="http://schemas.openxmlformats.org/officeDocument/2006/relationships/audio" Target="file:///C:\Users\&#1057;&#1074;&#1077;&#1090;&#1072;\Downloads\&#1040;&#1083;&#1077;&#1082;&#1089;&#1077;&#1081;%20&#1056;&#1099;&#1073;&#1085;&#1080;&#1082;&#1086;&#1074;%20-%20&#1055;&#1077;&#1089;&#1085;&#1103;%20&#1087;&#1072;&#1087;&#1099;%20&#1050;&#1072;&#1088;&#1083;&#1086;%20(&#1053;.%20&#1043;&#1088;&#1080;&#1085;&#1100;&#1082;&#1086;).mp3" TargetMode="External"/><Relationship Id="rId7" Type="http://schemas.openxmlformats.org/officeDocument/2006/relationships/audio" Target="file:///C:\Users\&#1057;&#1074;&#1077;&#1090;&#1072;\Downloads\skazki-pesnya-paukov-i-buratino_(mp3.cc).mp3" TargetMode="External"/><Relationship Id="rId12" Type="http://schemas.openxmlformats.org/officeDocument/2006/relationships/image" Target="../media/image7.png"/><Relationship Id="rId2" Type="http://schemas.openxmlformats.org/officeDocument/2006/relationships/audio" Target="file:///C:\Users\&#1057;&#1074;&#1077;&#1090;&#1072;\Downloads\buratino.mp3" TargetMode="External"/><Relationship Id="rId1" Type="http://schemas.openxmlformats.org/officeDocument/2006/relationships/audio" Target="file:///C:\Users\&#1057;&#1074;&#1077;&#1090;&#1072;\Downloads\romans_cherepakhi_tortilly_minus%20(1).mp3" TargetMode="External"/><Relationship Id="rId6" Type="http://schemas.openxmlformats.org/officeDocument/2006/relationships/audio" Target="file:///C:\Users\&#1057;&#1074;&#1077;&#1090;&#1072;\Downloads\Pesnya+Kukol+sheptalka+Strashnyy+Karabas.mp3" TargetMode="External"/><Relationship Id="rId11" Type="http://schemas.openxmlformats.org/officeDocument/2006/relationships/image" Target="../media/image6.png"/><Relationship Id="rId5" Type="http://schemas.openxmlformats.org/officeDocument/2006/relationships/audio" Target="file:///C:\Users\&#1057;&#1074;&#1077;&#1090;&#1072;\Downloads\iz-k-f-buratino-pole-chudes-v-strane-durakov_(mp3.cc).mp3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audio" Target="file:///C:\Users\&#1057;&#1074;&#1077;&#1090;&#1072;\Downloads\detskie_pesni_-_pesnja_duremara_(zvukoff.ru).mp3" TargetMode="External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60648"/>
            <a:ext cx="8229600" cy="2088232"/>
          </a:xfrm>
        </p:spPr>
        <p:txBody>
          <a:bodyPr/>
          <a:lstStyle/>
          <a:p>
            <a:r>
              <a:rPr lang="ru-RU" dirty="0" smtClean="0"/>
              <a:t>Приключения </a:t>
            </a:r>
            <a:r>
              <a:rPr lang="ru-RU" dirty="0" err="1" smtClean="0"/>
              <a:t>буратино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Ученик 4 в класса</a:t>
            </a:r>
          </a:p>
          <a:p>
            <a:r>
              <a:rPr lang="ru-RU" dirty="0" smtClean="0"/>
              <a:t>МБОУ СОШ 7</a:t>
            </a:r>
          </a:p>
          <a:p>
            <a:r>
              <a:rPr lang="ru-RU" dirty="0" smtClean="0"/>
              <a:t>Г. Туймазы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Алексей Толстой</a:t>
            </a:r>
            <a:endParaRPr lang="ru-RU" dirty="0"/>
          </a:p>
        </p:txBody>
      </p:sp>
      <p:pic>
        <p:nvPicPr>
          <p:cNvPr id="7" name="Содержимое 6" descr="толстый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84784"/>
            <a:ext cx="3744416" cy="4680520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«</a:t>
            </a:r>
            <a:r>
              <a:rPr lang="ru-RU" b="1" dirty="0" smtClean="0"/>
              <a:t>Приключения Буратино</a:t>
            </a:r>
            <a:r>
              <a:rPr lang="ru-RU" dirty="0" smtClean="0"/>
              <a:t>» — советский двухсерийный </a:t>
            </a:r>
            <a:r>
              <a:rPr lang="ru-RU" dirty="0" smtClean="0"/>
              <a:t>музыкальный телевизионный фильм</a:t>
            </a:r>
            <a:r>
              <a:rPr lang="ru-RU" dirty="0" smtClean="0"/>
              <a:t> по мотивам сказки </a:t>
            </a:r>
            <a:r>
              <a:rPr lang="ru-RU" dirty="0" smtClean="0"/>
              <a:t>Алексея Толстого</a:t>
            </a:r>
            <a:r>
              <a:rPr lang="ru-RU" dirty="0" smtClean="0"/>
              <a:t> </a:t>
            </a:r>
            <a:r>
              <a:rPr lang="ru-RU" dirty="0" smtClean="0"/>
              <a:t>«Золотой </a:t>
            </a:r>
            <a:r>
              <a:rPr lang="ru-RU" dirty="0" smtClean="0"/>
              <a:t>к</a:t>
            </a:r>
            <a:r>
              <a:rPr lang="ru-RU" dirty="0" smtClean="0"/>
              <a:t>лючик или Приключения Буратино», </a:t>
            </a:r>
            <a:r>
              <a:rPr lang="ru-RU" dirty="0" smtClean="0"/>
              <a:t>созданный на киностудии </a:t>
            </a:r>
            <a:r>
              <a:rPr lang="ru-RU" dirty="0" smtClean="0"/>
              <a:t>«</a:t>
            </a:r>
            <a:r>
              <a:rPr lang="ru-RU" dirty="0" err="1" smtClean="0"/>
              <a:t>Беларусьфильм</a:t>
            </a:r>
            <a:r>
              <a:rPr lang="ru-RU" dirty="0" smtClean="0"/>
              <a:t>» </a:t>
            </a:r>
            <a:r>
              <a:rPr lang="ru-RU" dirty="0" smtClean="0"/>
              <a:t>в 1975 году. Считается </a:t>
            </a:r>
            <a:r>
              <a:rPr lang="ru-RU" dirty="0" smtClean="0"/>
              <a:t>культовым. Телепремьера </a:t>
            </a:r>
            <a:r>
              <a:rPr lang="ru-RU" dirty="0" smtClean="0"/>
              <a:t>состоялась 1-2 января 1976 года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Краткое 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1 </a:t>
            </a:r>
            <a:r>
              <a:rPr lang="ru-RU" b="1" dirty="0" smtClean="0"/>
              <a:t>серия</a:t>
            </a:r>
            <a:endParaRPr lang="ru-RU" b="1" dirty="0" smtClean="0"/>
          </a:p>
          <a:p>
            <a:r>
              <a:rPr lang="ru-RU" dirty="0" smtClean="0"/>
              <a:t>Старому столяру Джузеппе по прозвищу «Сизый нос» попадается полено, из которого он собирается сделать ножку для стола. Полено запищало человеческим голосом, и Джузеппе подарил его своему другу, шарманщику Карло, чтобы тот вырезал деревянную куклу. Карло сделал куклу, назвав её Буратино.</a:t>
            </a:r>
          </a:p>
          <a:p>
            <a:r>
              <a:rPr lang="ru-RU" dirty="0" smtClean="0"/>
              <a:t>Вначале Буратино ведёт себя легкомысленно: бросает молоток в Говорящего Сверчка и чуть не погибает в зубах крысы </a:t>
            </a:r>
            <a:r>
              <a:rPr lang="ru-RU" dirty="0" err="1" smtClean="0"/>
              <a:t>Шушары</a:t>
            </a:r>
            <a:r>
              <a:rPr lang="ru-RU" dirty="0" smtClean="0"/>
              <a:t>. Папа Карло спасает его, и Буратино обещает исправиться и пойти в школу. Чтобы купить азбуку, Карло ещё до этого продал свою единственную куртку.</a:t>
            </a:r>
          </a:p>
          <a:p>
            <a:r>
              <a:rPr lang="ru-RU" dirty="0" smtClean="0"/>
              <a:t>На следующее утро Буратино отправляется в школу, но по пути слышит музыку, зазывающую зрителей на представление кукольного театра, продаёт азбуку за четыре сольдо и покупает билет в театр. Во время представления Буратино вмешивается в драку Арлекина и Пьеро. Куклы танцуют с ним, но директор кукольного театра, </a:t>
            </a:r>
            <a:r>
              <a:rPr lang="ru-RU" dirty="0" err="1" smtClean="0"/>
              <a:t>Карабас-Барабас</a:t>
            </a:r>
            <a:r>
              <a:rPr lang="ru-RU" dirty="0" smtClean="0"/>
              <a:t>, убирает Буратино со сцены и вешает на гвоздь.</a:t>
            </a:r>
          </a:p>
          <a:p>
            <a:r>
              <a:rPr lang="ru-RU" dirty="0" smtClean="0"/>
              <a:t>В это время </a:t>
            </a:r>
            <a:r>
              <a:rPr lang="ru-RU" dirty="0" err="1" smtClean="0"/>
              <a:t>Дуремар</a:t>
            </a:r>
            <a:r>
              <a:rPr lang="ru-RU" dirty="0" smtClean="0"/>
              <a:t>, продавец лечебных пиявок, ссорится с черепахой </a:t>
            </a:r>
            <a:r>
              <a:rPr lang="ru-RU" dirty="0" err="1" smtClean="0"/>
              <a:t>Тортилой</a:t>
            </a:r>
            <a:r>
              <a:rPr lang="ru-RU" dirty="0" smtClean="0"/>
              <a:t>, и она клянётся, что никому не отдаст золотой ключик, приносящего счастье. Карабас узнаёт от Буратино о очаге, нарисованном на холсте в каморке Карло и даёт ему пять золотых монет, наказав с утра вернуться домой и отдать деньги Карло, с условием, чтобы тот не уезжал из своей каморки. Куклы понимают, что здесь кроется какая-то тайна. Буратино по дороге встречается с двумя мошенниками — лисой Алисой и котом </a:t>
            </a:r>
            <a:r>
              <a:rPr lang="ru-RU" dirty="0" err="1" smtClean="0"/>
              <a:t>Базилио</a:t>
            </a:r>
            <a:r>
              <a:rPr lang="ru-RU" dirty="0" smtClean="0"/>
              <a:t>. Они предлагают Буратино отправиться в Страну </a:t>
            </a:r>
            <a:r>
              <a:rPr lang="ru-RU" dirty="0" err="1" smtClean="0"/>
              <a:t>Дураков</a:t>
            </a:r>
            <a:r>
              <a:rPr lang="ru-RU" dirty="0" smtClean="0"/>
              <a:t>, чтобы разбогатеть.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64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2 </a:t>
            </a:r>
            <a:r>
              <a:rPr lang="ru-RU" b="1" dirty="0" smtClean="0"/>
              <a:t>серия</a:t>
            </a:r>
            <a:endParaRPr lang="ru-RU" b="1" dirty="0" smtClean="0"/>
          </a:p>
          <a:p>
            <a:r>
              <a:rPr lang="ru-RU" dirty="0" smtClean="0"/>
              <a:t>Ночью Алиса и </a:t>
            </a:r>
            <a:r>
              <a:rPr lang="ru-RU" dirty="0" err="1" smtClean="0"/>
              <a:t>Базилио</a:t>
            </a:r>
            <a:r>
              <a:rPr lang="ru-RU" dirty="0" smtClean="0"/>
              <a:t> нападают на Буратино под видом разбойников, но Буратино прячет монеты в рот, и, чтобы извлечь их, вешают его на дереве вниз головой и идут за пилой, чтобы распилить Буратино. Его обнаруживает </a:t>
            </a:r>
            <a:r>
              <a:rPr lang="ru-RU" dirty="0" err="1" smtClean="0"/>
              <a:t>Мальвина</a:t>
            </a:r>
            <a:r>
              <a:rPr lang="ru-RU" dirty="0" smtClean="0"/>
              <a:t>, девочка с голубыми волосами, которая сбежала от </a:t>
            </a:r>
            <a:r>
              <a:rPr lang="ru-RU" dirty="0" err="1" smtClean="0"/>
              <a:t>Карабаса-Барабаса</a:t>
            </a:r>
            <a:r>
              <a:rPr lang="ru-RU" dirty="0" smtClean="0"/>
              <a:t> со своим пуделем </a:t>
            </a:r>
            <a:r>
              <a:rPr lang="ru-RU" dirty="0" err="1" smtClean="0"/>
              <a:t>Артемоном</a:t>
            </a:r>
            <a:r>
              <a:rPr lang="ru-RU" dirty="0" smtClean="0"/>
              <a:t> и поселилась в лесу. Она распоряжается снять его с дерева. Доктор Сова, фельдшерица Жаба и народный знахарь Богомол прописывают Буратино касторку. </a:t>
            </a:r>
            <a:r>
              <a:rPr lang="ru-RU" dirty="0" err="1" smtClean="0"/>
              <a:t>Мальвина</a:t>
            </a:r>
            <a:r>
              <a:rPr lang="ru-RU" dirty="0" smtClean="0"/>
              <a:t> пытается обучить Буратино арифметике и чистописанию, но безрезультатно. В наказание </a:t>
            </a:r>
            <a:r>
              <a:rPr lang="ru-RU" dirty="0" err="1" smtClean="0"/>
              <a:t>Артемон</a:t>
            </a:r>
            <a:r>
              <a:rPr lang="ru-RU" dirty="0" smtClean="0"/>
              <a:t> запирает Буратино в чулан. Тем временем Пьеро тайком подслушивает разговор </a:t>
            </a:r>
            <a:r>
              <a:rPr lang="ru-RU" dirty="0" err="1" smtClean="0"/>
              <a:t>Карабаса-Барабаса</a:t>
            </a:r>
            <a:r>
              <a:rPr lang="ru-RU" dirty="0" smtClean="0"/>
              <a:t> с </a:t>
            </a:r>
            <a:r>
              <a:rPr lang="ru-RU" dirty="0" err="1" smtClean="0"/>
              <a:t>Дуремаром</a:t>
            </a:r>
            <a:r>
              <a:rPr lang="ru-RU" dirty="0" smtClean="0"/>
              <a:t>. Выясняется, что черепаха </a:t>
            </a:r>
            <a:r>
              <a:rPr lang="ru-RU" dirty="0" err="1" smtClean="0"/>
              <a:t>Тортила</a:t>
            </a:r>
            <a:r>
              <a:rPr lang="ru-RU" dirty="0" smtClean="0"/>
              <a:t> прячет на дне пруда золотой ключик. Карабас замечает, что Пьеро подслушивает и вместе с </a:t>
            </a:r>
            <a:r>
              <a:rPr lang="ru-RU" dirty="0" err="1" smtClean="0"/>
              <a:t>Дуремаром</a:t>
            </a:r>
            <a:r>
              <a:rPr lang="ru-RU" dirty="0" smtClean="0"/>
              <a:t> бросается на его поиски.</a:t>
            </a:r>
          </a:p>
          <a:p>
            <a:r>
              <a:rPr lang="ru-RU" dirty="0" smtClean="0"/>
              <a:t>Летучая мышь указала Буратино выход из чулана и приводит к лисе Алисе и коту </a:t>
            </a:r>
            <a:r>
              <a:rPr lang="ru-RU" dirty="0" err="1" smtClean="0"/>
              <a:t>Базилио</a:t>
            </a:r>
            <a:r>
              <a:rPr lang="ru-RU" dirty="0" smtClean="0"/>
              <a:t>, с которыми он приходит на Поле чудес, похожее на свалку. Буратино зарывает на нём пять золотых, и ждёт, пока вырастет денежное дерево. Лиса Алиса сообщает полицейским о Буратино, которые бросают его в пруд, где он встречается с черепахой </a:t>
            </a:r>
            <a:r>
              <a:rPr lang="ru-RU" dirty="0" err="1" smtClean="0"/>
              <a:t>Тортилой</a:t>
            </a:r>
            <a:r>
              <a:rPr lang="ru-RU" dirty="0" smtClean="0"/>
              <a:t>. Она отдаёт ему золотой ключик.</a:t>
            </a:r>
          </a:p>
          <a:p>
            <a:r>
              <a:rPr lang="ru-RU" dirty="0" smtClean="0"/>
              <a:t>По пути домой Буратино встречает Пьеро. Оказывается, </a:t>
            </a:r>
            <a:r>
              <a:rPr lang="ru-RU" dirty="0" err="1" smtClean="0"/>
              <a:t>Карабас-Барабас</a:t>
            </a:r>
            <a:r>
              <a:rPr lang="ru-RU" dirty="0" smtClean="0"/>
              <a:t> нанял в Городе </a:t>
            </a:r>
            <a:r>
              <a:rPr lang="ru-RU" dirty="0" err="1" smtClean="0"/>
              <a:t>Дураков</a:t>
            </a:r>
            <a:r>
              <a:rPr lang="ru-RU" dirty="0" smtClean="0"/>
              <a:t> полицейских бульдогов и послал их в погоню за ним. Буратино отводит </a:t>
            </a:r>
            <a:r>
              <a:rPr lang="ru-RU" dirty="0" err="1" smtClean="0"/>
              <a:t>Мальвину</a:t>
            </a:r>
            <a:r>
              <a:rPr lang="ru-RU" dirty="0" smtClean="0"/>
              <a:t>, Пьеро и </a:t>
            </a:r>
            <a:r>
              <a:rPr lang="ru-RU" dirty="0" err="1" smtClean="0"/>
              <a:t>Артемона</a:t>
            </a:r>
            <a:r>
              <a:rPr lang="ru-RU" dirty="0" smtClean="0"/>
              <a:t> в пещеру. Карабас и </a:t>
            </a:r>
            <a:r>
              <a:rPr lang="ru-RU" dirty="0" err="1" smtClean="0"/>
              <a:t>Дуремар</a:t>
            </a:r>
            <a:r>
              <a:rPr lang="ru-RU" dirty="0" smtClean="0"/>
              <a:t> идут в харчевню «Трёх пескарей». Буратино прячется и узнаёт тайну золотого ключика: потайная дверца находится за нарисованным очагом в каморке Карло.</a:t>
            </a:r>
          </a:p>
          <a:p>
            <a:r>
              <a:rPr lang="ru-RU" dirty="0" smtClean="0"/>
              <a:t>В харчевне лиса Алиса и кот </a:t>
            </a:r>
            <a:r>
              <a:rPr lang="ru-RU" dirty="0" err="1" smtClean="0"/>
              <a:t>Базилио</a:t>
            </a:r>
            <a:r>
              <a:rPr lang="ru-RU" dirty="0" smtClean="0"/>
              <a:t> обещают </a:t>
            </a:r>
            <a:r>
              <a:rPr lang="ru-RU" dirty="0" err="1" smtClean="0"/>
              <a:t>Дуремару</a:t>
            </a:r>
            <a:r>
              <a:rPr lang="ru-RU" dirty="0" smtClean="0"/>
              <a:t> и Карабасу, что за десять золотых монет отдадут им Буратино. Карабас разбивает кувшин, где прятался Буратино, но он убегает. На опушке леса полицейские собаки побеждены </a:t>
            </a:r>
            <a:r>
              <a:rPr lang="ru-RU" dirty="0" err="1" smtClean="0"/>
              <a:t>Артемоном</a:t>
            </a:r>
            <a:r>
              <a:rPr lang="ru-RU" dirty="0" smtClean="0"/>
              <a:t>, а Буратино побеждает </a:t>
            </a:r>
            <a:r>
              <a:rPr lang="ru-RU" dirty="0" err="1" smtClean="0"/>
              <a:t>Карабаса-Барабаса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каморке Карло Буратино открывает своим друзьям тайну. Он снимает холст, за ним оказывается дверца, которую Буратино открыл золотым ключиком. Папа Карло, Джузеппе, Буратино, </a:t>
            </a:r>
            <a:r>
              <a:rPr lang="ru-RU" dirty="0" err="1" smtClean="0"/>
              <a:t>Мальвина</a:t>
            </a:r>
            <a:r>
              <a:rPr lang="ru-RU" dirty="0" smtClean="0"/>
              <a:t>, Пьеро, </a:t>
            </a:r>
            <a:r>
              <a:rPr lang="ru-RU" dirty="0" err="1" smtClean="0"/>
              <a:t>Артемон</a:t>
            </a:r>
            <a:r>
              <a:rPr lang="ru-RU" dirty="0" smtClean="0"/>
              <a:t> и Арлекин проходят в дверцу. Для </a:t>
            </a:r>
            <a:r>
              <a:rPr lang="ru-RU" dirty="0" err="1" smtClean="0"/>
              <a:t>Карабаса-Барабаса</a:t>
            </a:r>
            <a:r>
              <a:rPr lang="ru-RU" dirty="0" smtClean="0"/>
              <a:t> дверь становится закрытой. Тайный ход приводит героев в зрительный зал.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buratino_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16832"/>
            <a:ext cx="4038600" cy="396044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Длинноносый деревянный мальчик, вырезанный из полена папой Карло. Получил имя и первую одежду от него же.</a:t>
            </a:r>
          </a:p>
          <a:p>
            <a:r>
              <a:rPr lang="ru-RU" dirty="0" smtClean="0"/>
              <a:t>Как бы мне её назвать? — раздумывал Карло. — </a:t>
            </a:r>
            <a:r>
              <a:rPr lang="ru-RU" dirty="0" err="1" smtClean="0"/>
              <a:t>Назову-ка</a:t>
            </a:r>
            <a:r>
              <a:rPr lang="ru-RU" dirty="0" smtClean="0"/>
              <a:t> я её Буратино. Это имя принесёт мне счастье. Я знал одно семейство — всех их звали Буратино: отец — Буратино, мать — Буратино, дети — тоже Буратино… Все они жили весело и беспечно…</a:t>
            </a:r>
          </a:p>
          <a:p>
            <a:r>
              <a:rPr lang="ru-RU" dirty="0" smtClean="0"/>
              <a:t>По характеру «безмозглый, доверчивый </a:t>
            </a:r>
            <a:r>
              <a:rPr lang="ru-RU" dirty="0" err="1" smtClean="0"/>
              <a:t>дурачок</a:t>
            </a:r>
            <a:r>
              <a:rPr lang="ru-RU" dirty="0" smtClean="0"/>
              <a:t> с коротенькими мыслями», но при этом он решителен, любопытен, любит приключения и обладает альтруизмом. Основной его атрибут — золотой ключик. Спутниками Буратино выступают </a:t>
            </a:r>
            <a:r>
              <a:rPr lang="ru-RU" dirty="0" err="1" smtClean="0"/>
              <a:t>голубоволосая</a:t>
            </a:r>
            <a:r>
              <a:rPr lang="ru-RU" dirty="0" smtClean="0"/>
              <a:t> кукла </a:t>
            </a:r>
            <a:r>
              <a:rPr lang="ru-RU" dirty="0" err="1" smtClean="0"/>
              <a:t>Мальвина</a:t>
            </a:r>
            <a:r>
              <a:rPr lang="ru-RU" dirty="0" smtClean="0"/>
              <a:t> (от которой он сбегает в Страну </a:t>
            </a:r>
            <a:r>
              <a:rPr lang="ru-RU" dirty="0" err="1" smtClean="0"/>
              <a:t>Дураков</a:t>
            </a:r>
            <a:r>
              <a:rPr lang="ru-RU" dirty="0" smtClean="0"/>
              <a:t>) и меланхоличный Пьеро, а главными врагами — </a:t>
            </a:r>
            <a:r>
              <a:rPr lang="ru-RU" dirty="0" err="1" smtClean="0"/>
              <a:t>Карабас-Барабас</a:t>
            </a:r>
            <a:r>
              <a:rPr lang="ru-RU" dirty="0" smtClean="0"/>
              <a:t>, кот </a:t>
            </a:r>
            <a:r>
              <a:rPr lang="ru-RU" dirty="0" err="1" smtClean="0"/>
              <a:t>Базилио</a:t>
            </a:r>
            <a:r>
              <a:rPr lang="ru-RU" dirty="0" smtClean="0"/>
              <a:t> и лиса Алиса.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1.песня черепахи </a:t>
            </a:r>
            <a:r>
              <a:rPr lang="ru-RU" dirty="0" err="1" smtClean="0"/>
              <a:t>Тортилы</a:t>
            </a:r>
            <a:endParaRPr lang="ru-RU" dirty="0" smtClean="0"/>
          </a:p>
          <a:p>
            <a:r>
              <a:rPr lang="ru-RU" dirty="0" smtClean="0"/>
              <a:t>2.песня Буратино</a:t>
            </a:r>
          </a:p>
          <a:p>
            <a:r>
              <a:rPr lang="ru-RU" dirty="0" smtClean="0"/>
              <a:t>3.песня папы Карло</a:t>
            </a:r>
          </a:p>
          <a:p>
            <a:r>
              <a:rPr lang="ru-RU" dirty="0" smtClean="0"/>
              <a:t>4.песня </a:t>
            </a:r>
            <a:r>
              <a:rPr lang="ru-RU" dirty="0" err="1" smtClean="0"/>
              <a:t>Дуремара</a:t>
            </a:r>
            <a:endParaRPr lang="ru-RU" dirty="0" smtClean="0"/>
          </a:p>
          <a:p>
            <a:r>
              <a:rPr lang="ru-RU" dirty="0" smtClean="0"/>
              <a:t>5.песня кукол </a:t>
            </a:r>
            <a:r>
              <a:rPr lang="en-US" dirty="0" smtClean="0"/>
              <a:t>&lt;</a:t>
            </a:r>
            <a:r>
              <a:rPr lang="ru-RU" dirty="0" smtClean="0"/>
              <a:t>Страшный Карабас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6</a:t>
            </a:r>
            <a:r>
              <a:rPr lang="ru-RU" dirty="0" smtClean="0"/>
              <a:t>.песня Поле чудес</a:t>
            </a:r>
          </a:p>
          <a:p>
            <a:r>
              <a:rPr lang="ru-RU" dirty="0" smtClean="0"/>
              <a:t>7.песня </a:t>
            </a:r>
            <a:r>
              <a:rPr lang="ru-RU" smtClean="0"/>
              <a:t>пауков и Буратино</a:t>
            </a:r>
            <a:endParaRPr lang="ru-RU" dirty="0"/>
          </a:p>
        </p:txBody>
      </p:sp>
      <p:pic>
        <p:nvPicPr>
          <p:cNvPr id="5" name="romans_cherepakhi_tortilly_minus (1).mp3">
            <a:hlinkClick r:id="" action="ppaction://media"/>
          </p:cNvPr>
          <p:cNvPicPr>
            <a:picLocks noGrp="1" noRot="1" noChangeAspect="1"/>
          </p:cNvPicPr>
          <p:nvPr>
            <p:ph sz="half" idx="1"/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683568" y="1700808"/>
            <a:ext cx="304800" cy="304800"/>
          </a:xfrm>
          <a:prstGeom prst="rect">
            <a:avLst/>
          </a:prstGeom>
        </p:spPr>
      </p:pic>
      <p:pic>
        <p:nvPicPr>
          <p:cNvPr id="6" name="buratino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0" cstate="print"/>
          <a:stretch>
            <a:fillRect/>
          </a:stretch>
        </p:blipFill>
        <p:spPr>
          <a:xfrm>
            <a:off x="683568" y="2276872"/>
            <a:ext cx="304800" cy="304800"/>
          </a:xfrm>
          <a:prstGeom prst="rect">
            <a:avLst/>
          </a:prstGeom>
        </p:spPr>
      </p:pic>
      <p:pic>
        <p:nvPicPr>
          <p:cNvPr id="7" name="Алексей Рыбников - Песня папы Карло (Н. Гринько)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1" cstate="print"/>
          <a:stretch>
            <a:fillRect/>
          </a:stretch>
        </p:blipFill>
        <p:spPr>
          <a:xfrm>
            <a:off x="683568" y="2708920"/>
            <a:ext cx="304800" cy="304800"/>
          </a:xfrm>
          <a:prstGeom prst="rect">
            <a:avLst/>
          </a:prstGeom>
        </p:spPr>
      </p:pic>
      <p:pic>
        <p:nvPicPr>
          <p:cNvPr id="8" name="detskie_pesni_-_pesnja_duremara_(zvukoff.ru)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2" cstate="print"/>
          <a:stretch>
            <a:fillRect/>
          </a:stretch>
        </p:blipFill>
        <p:spPr>
          <a:xfrm>
            <a:off x="683568" y="3140968"/>
            <a:ext cx="304800" cy="304800"/>
          </a:xfrm>
          <a:prstGeom prst="rect">
            <a:avLst/>
          </a:prstGeom>
        </p:spPr>
      </p:pic>
      <p:pic>
        <p:nvPicPr>
          <p:cNvPr id="9" name="iz-k-f-buratino-pole-chudes-v-strane-durakov_(mp3.cc).mp3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13" cstate="print"/>
          <a:stretch>
            <a:fillRect/>
          </a:stretch>
        </p:blipFill>
        <p:spPr>
          <a:xfrm>
            <a:off x="683568" y="4005064"/>
            <a:ext cx="304800" cy="296416"/>
          </a:xfrm>
          <a:prstGeom prst="rect">
            <a:avLst/>
          </a:prstGeom>
        </p:spPr>
      </p:pic>
      <p:pic>
        <p:nvPicPr>
          <p:cNvPr id="10" name="Pesnya+Kukol+sheptalka+Strashnyy+Karabas.mp3">
            <a:hlinkClick r:id="" action="ppaction://media"/>
          </p:cNvPr>
          <p:cNvPicPr>
            <a:picLocks noRot="1" noChangeAspect="1"/>
          </p:cNvPicPr>
          <p:nvPr>
            <a:audioFile r:link="rId6"/>
          </p:nvPr>
        </p:nvPicPr>
        <p:blipFill>
          <a:blip r:embed="rId14" cstate="print"/>
          <a:stretch>
            <a:fillRect/>
          </a:stretch>
        </p:blipFill>
        <p:spPr>
          <a:xfrm>
            <a:off x="755576" y="3573016"/>
            <a:ext cx="304800" cy="304800"/>
          </a:xfrm>
          <a:prstGeom prst="rect">
            <a:avLst/>
          </a:prstGeom>
        </p:spPr>
      </p:pic>
      <p:pic>
        <p:nvPicPr>
          <p:cNvPr id="11" name="skazki-pesnya-paukov-i-buratino_(mp3.cc).mp3">
            <a:hlinkClick r:id="" action="ppaction://media"/>
          </p:cNvPr>
          <p:cNvPicPr>
            <a:picLocks noRot="1" noChangeAspect="1"/>
          </p:cNvPicPr>
          <p:nvPr>
            <a:audioFile r:link="rId7"/>
          </p:nvPr>
        </p:nvPicPr>
        <p:blipFill>
          <a:blip r:embed="rId15" cstate="print"/>
          <a:stretch>
            <a:fillRect/>
          </a:stretch>
        </p:blipFill>
        <p:spPr>
          <a:xfrm>
            <a:off x="755576" y="44371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795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3506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6288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4816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1264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4719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7821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124</TotalTime>
  <Words>671</Words>
  <Application>Microsoft Office PowerPoint</Application>
  <PresentationFormat>Экран (4:3)</PresentationFormat>
  <Paragraphs>28</Paragraphs>
  <Slides>6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Приключения буратино</vt:lpstr>
      <vt:lpstr>Алексей Толстой</vt:lpstr>
      <vt:lpstr>Краткое содержание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</dc:title>
  <dc:creator>Света</dc:creator>
  <cp:lastModifiedBy>Света</cp:lastModifiedBy>
  <cp:revision>13</cp:revision>
  <dcterms:created xsi:type="dcterms:W3CDTF">2017-02-25T06:18:44Z</dcterms:created>
  <dcterms:modified xsi:type="dcterms:W3CDTF">2017-02-25T08:23:11Z</dcterms:modified>
</cp:coreProperties>
</file>