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1195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44009" y="1988840"/>
            <a:ext cx="31683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Презентация 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фильму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«Золотой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ключик 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Приключения Буратино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ctr"/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Ученицы 1 «А» класса СОШ № 7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Никулиной Василисы 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1195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8024" y="1988840"/>
            <a:ext cx="28803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«Приключение Буратино»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оветский двухсерийный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узыкальный телевизионный фильм по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мотивам сказки Алексея Толстого «Золотой ключик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ли Приключения Буратино» созданный на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иностудии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Белорусьфильм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 в 1975 году. Считается культовым</a:t>
            </a:r>
            <a:r>
              <a:rPr lang="ru-RU" i="1" dirty="0" smtClean="0"/>
              <a:t>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Телепремьера состоялась 1-2 января 1976г.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1195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60032" y="1340768"/>
            <a:ext cx="31683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фильме снимались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 Дмитрий Иосифов, Татьяна Проценко, Рома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Столкарц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Томас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Аугустинас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Григорий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Светлорусов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Николай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Гринько,Владимир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Этуш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Владимир Басов, Елена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Ролан Быков,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Рина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Зеленая, Юрий Катин-Ярцев, 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Баадур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Цуладзе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Режиссер: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Леонид Нечаев 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Сценарист: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Инна Веткина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Оператор: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Юрий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Елхов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Композитор: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Алексей Рыбников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Художник: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Леонид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Ершов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Автор текста песен: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Юрий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Булат Окуджава.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1195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60032" y="11967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2056686"/>
            <a:ext cx="374788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Все песни из кинофильма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имеют воспитательные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ценности. 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Песня главного героя «Буратино»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(исполняет Нина Бродская)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чень ритмичная, веселая,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похожа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 характер самого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ероя.  А песня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Пьерро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(Ирина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Понаровская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 и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песня «Фонарщиков»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(ВИА «Верные друзья»)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аоборот очень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иричные.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1195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60032" y="11967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53349" y="1700808"/>
            <a:ext cx="384304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Тяжелая форма выразительности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 песнях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Пьерро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», «Пауков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и Буратино»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(Гарри Бардин, Татьяна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Канаева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Поле чудес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 (Елена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Ролан Быков)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Песни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Дуремара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(Владимир Басов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вокальный</a:t>
            </a:r>
          </a:p>
          <a:p>
            <a:pPr algn="ctr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нсабмль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ТЮЗа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«Карабаса» (Владимир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Этуш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Пьерро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», «Папы Карло»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написаны в форме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монолога.</a:t>
            </a:r>
          </a:p>
          <a:p>
            <a:pPr algn="ctr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1195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60032" y="134076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40848" y="1700808"/>
            <a:ext cx="268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4008" y="2056686"/>
            <a:ext cx="34563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песне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Дуремара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 добавлены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интонации птиц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рыб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т.д.,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 также она состоит из двух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разных частей музыкальной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выразительности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Песня-танец «Великого кота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и Лисы Алисы»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(Елена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Ролан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Быков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 очень выразительная, передает характер героев.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Песня «Черепахи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Тортиллы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Рина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Зеленая)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ередает биографию черепахи,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мелодичная.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1195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60032" y="155679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40848" y="1700808"/>
            <a:ext cx="268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1988840"/>
            <a:ext cx="34563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Мне больше всего понравилась песня «Буратино»,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так как она очень жизнерадостная, веселая.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Все герои из этой песни очень счастливые, потому что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они победили зло. Я бы очень хотела 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ыграть роль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Мальвины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Она очень красивая, умная, у нее много друзей.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1195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60032" y="155679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40848" y="1700808"/>
            <a:ext cx="268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2348880"/>
            <a:ext cx="34563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5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351</Words>
  <Application>Microsoft Office PowerPoint</Application>
  <PresentationFormat>Экран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20</cp:revision>
  <dcterms:created xsi:type="dcterms:W3CDTF">2017-02-25T01:07:52Z</dcterms:created>
  <dcterms:modified xsi:type="dcterms:W3CDTF">2017-02-25T04:21:16Z</dcterms:modified>
</cp:coreProperties>
</file>