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2A965-93AB-4E0C-A70E-27A2F17434C5}" type="datetimeFigureOut">
              <a:rPr lang="ru-RU" smtClean="0"/>
              <a:t>24.02.2017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95A3A-3413-4A01-87C1-6174E9F4B27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AAEB-4710-4DA6-8CAB-DA76FADB4D9E}" type="datetimeFigureOut">
              <a:rPr lang="ru-RU" smtClean="0"/>
              <a:t>24.02.2017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57574-15A1-434E-9015-F76300ED9E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AAEB-4710-4DA6-8CAB-DA76FADB4D9E}" type="datetimeFigureOut">
              <a:rPr lang="ru-RU" smtClean="0"/>
              <a:t>24.02.2017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57574-15A1-434E-9015-F76300ED9E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AAEB-4710-4DA6-8CAB-DA76FADB4D9E}" type="datetimeFigureOut">
              <a:rPr lang="ru-RU" smtClean="0"/>
              <a:t>24.02.2017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57574-15A1-434E-9015-F76300ED9E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AAEB-4710-4DA6-8CAB-DA76FADB4D9E}" type="datetimeFigureOut">
              <a:rPr lang="ru-RU" smtClean="0"/>
              <a:t>24.02.2017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57574-15A1-434E-9015-F76300ED9E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AAEB-4710-4DA6-8CAB-DA76FADB4D9E}" type="datetimeFigureOut">
              <a:rPr lang="ru-RU" smtClean="0"/>
              <a:t>24.02.2017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57574-15A1-434E-9015-F76300ED9E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AAEB-4710-4DA6-8CAB-DA76FADB4D9E}" type="datetimeFigureOut">
              <a:rPr lang="ru-RU" smtClean="0"/>
              <a:t>24.02.2017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57574-15A1-434E-9015-F76300ED9E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AAEB-4710-4DA6-8CAB-DA76FADB4D9E}" type="datetimeFigureOut">
              <a:rPr lang="ru-RU" smtClean="0"/>
              <a:t>24.02.2017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57574-15A1-434E-9015-F76300ED9E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AAEB-4710-4DA6-8CAB-DA76FADB4D9E}" type="datetimeFigureOut">
              <a:rPr lang="ru-RU" smtClean="0"/>
              <a:t>24.02.2017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57574-15A1-434E-9015-F76300ED9E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AAEB-4710-4DA6-8CAB-DA76FADB4D9E}" type="datetimeFigureOut">
              <a:rPr lang="ru-RU" smtClean="0"/>
              <a:t>24.02.2017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57574-15A1-434E-9015-F76300ED9E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AAEB-4710-4DA6-8CAB-DA76FADB4D9E}" type="datetimeFigureOut">
              <a:rPr lang="ru-RU" smtClean="0"/>
              <a:t>24.02.2017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57574-15A1-434E-9015-F76300ED9E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AAEB-4710-4DA6-8CAB-DA76FADB4D9E}" type="datetimeFigureOut">
              <a:rPr lang="ru-RU" smtClean="0"/>
              <a:t>24.02.2017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57574-15A1-434E-9015-F76300ED9E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DAAEB-4710-4DA6-8CAB-DA76FADB4D9E}" type="datetimeFigureOut">
              <a:rPr lang="ru-RU" smtClean="0"/>
              <a:t>24.02.2017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57574-15A1-434E-9015-F76300ED9E3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0"/>
            <a:ext cx="6986582" cy="1143008"/>
          </a:xfrm>
        </p:spPr>
        <p:txBody>
          <a:bodyPr/>
          <a:lstStyle/>
          <a:p>
            <a:r>
              <a:rPr lang="ru-RU" dirty="0" smtClean="0"/>
              <a:t>Приключения Буратино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214422"/>
            <a:ext cx="6400800" cy="4424378"/>
          </a:xfrm>
        </p:spPr>
        <p:txBody>
          <a:bodyPr>
            <a:normAutofit/>
          </a:bodyPr>
          <a:lstStyle/>
          <a:p>
            <a:pPr algn="l"/>
            <a:r>
              <a:rPr lang="ru-RU" sz="1200" dirty="0" smtClean="0">
                <a:solidFill>
                  <a:schemeClr val="tx1"/>
                </a:solidFill>
              </a:rPr>
              <a:t>«Приключения Буратино» - советский двухсерийный музыкальный телевизионный фильм. Создан на киностудии «</a:t>
            </a:r>
            <a:r>
              <a:rPr lang="ru-RU" sz="1200" dirty="0" err="1" smtClean="0">
                <a:solidFill>
                  <a:schemeClr val="tx1"/>
                </a:solidFill>
              </a:rPr>
              <a:t>Беларусьфильм</a:t>
            </a:r>
            <a:r>
              <a:rPr lang="ru-RU" sz="1200" dirty="0" smtClean="0">
                <a:solidFill>
                  <a:schemeClr val="tx1"/>
                </a:solidFill>
              </a:rPr>
              <a:t>» в 1975 году. Режиссер – Леонид Нечаев, автор сценария – Инна Веткина, музыка – Алексей Рыбников, стихи – Булат Окуджава, Юрий </a:t>
            </a:r>
            <a:r>
              <a:rPr lang="ru-RU" sz="1200" dirty="0" err="1" smtClean="0">
                <a:solidFill>
                  <a:schemeClr val="tx1"/>
                </a:solidFill>
              </a:rPr>
              <a:t>Энтин</a:t>
            </a:r>
            <a:r>
              <a:rPr lang="ru-RU" sz="12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ru-RU" sz="1200" dirty="0" smtClean="0">
              <a:solidFill>
                <a:schemeClr val="tx1"/>
              </a:solidFill>
            </a:endParaRPr>
          </a:p>
          <a:p>
            <a:pPr algn="l"/>
            <a:r>
              <a:rPr lang="ru-RU" sz="1200" dirty="0" smtClean="0">
                <a:solidFill>
                  <a:schemeClr val="tx1"/>
                </a:solidFill>
              </a:rPr>
              <a:t>Главные роли исполняли:</a:t>
            </a:r>
          </a:p>
          <a:p>
            <a:pPr algn="l"/>
            <a:r>
              <a:rPr lang="ru-RU" sz="1200" dirty="0" smtClean="0">
                <a:solidFill>
                  <a:schemeClr val="tx1"/>
                </a:solidFill>
              </a:rPr>
              <a:t>Буратино – Дмитрий Иосифов</a:t>
            </a:r>
          </a:p>
          <a:p>
            <a:pPr algn="l"/>
            <a:r>
              <a:rPr lang="ru-RU" sz="1200" dirty="0" err="1" smtClean="0">
                <a:solidFill>
                  <a:schemeClr val="tx1"/>
                </a:solidFill>
              </a:rPr>
              <a:t>Мальвина</a:t>
            </a:r>
            <a:r>
              <a:rPr lang="ru-RU" sz="1200" dirty="0" smtClean="0">
                <a:solidFill>
                  <a:schemeClr val="tx1"/>
                </a:solidFill>
              </a:rPr>
              <a:t> – Татьяна Проценко</a:t>
            </a:r>
          </a:p>
          <a:p>
            <a:pPr algn="l"/>
            <a:r>
              <a:rPr lang="ru-RU" sz="1200" dirty="0" smtClean="0">
                <a:solidFill>
                  <a:schemeClr val="tx1"/>
                </a:solidFill>
              </a:rPr>
              <a:t>Пьеро – Роман </a:t>
            </a:r>
            <a:r>
              <a:rPr lang="ru-RU" sz="1200" dirty="0" err="1" smtClean="0">
                <a:solidFill>
                  <a:schemeClr val="tx1"/>
                </a:solidFill>
              </a:rPr>
              <a:t>Столкарц</a:t>
            </a:r>
            <a:endParaRPr lang="ru-RU" sz="1200" dirty="0" smtClean="0">
              <a:solidFill>
                <a:schemeClr val="tx1"/>
              </a:solidFill>
            </a:endParaRPr>
          </a:p>
          <a:p>
            <a:pPr algn="l"/>
            <a:r>
              <a:rPr lang="ru-RU" sz="1200" dirty="0" err="1" smtClean="0">
                <a:solidFill>
                  <a:schemeClr val="tx1"/>
                </a:solidFill>
              </a:rPr>
              <a:t>Артемон</a:t>
            </a:r>
            <a:r>
              <a:rPr lang="ru-RU" sz="1200" dirty="0" smtClean="0">
                <a:solidFill>
                  <a:schemeClr val="tx1"/>
                </a:solidFill>
              </a:rPr>
              <a:t> – Томас </a:t>
            </a:r>
            <a:r>
              <a:rPr lang="ru-RU" sz="1200" dirty="0" err="1" smtClean="0">
                <a:solidFill>
                  <a:schemeClr val="tx1"/>
                </a:solidFill>
              </a:rPr>
              <a:t>Аугустинас</a:t>
            </a:r>
            <a:endParaRPr lang="ru-RU" sz="1200" dirty="0" smtClean="0">
              <a:solidFill>
                <a:schemeClr val="tx1"/>
              </a:solidFill>
            </a:endParaRPr>
          </a:p>
          <a:p>
            <a:pPr algn="l"/>
            <a:r>
              <a:rPr lang="ru-RU" sz="1200" dirty="0" smtClean="0">
                <a:solidFill>
                  <a:schemeClr val="tx1"/>
                </a:solidFill>
              </a:rPr>
              <a:t>Арлекин – Григорий </a:t>
            </a:r>
            <a:r>
              <a:rPr lang="ru-RU" sz="1200" dirty="0" err="1" smtClean="0">
                <a:solidFill>
                  <a:schemeClr val="tx1"/>
                </a:solidFill>
              </a:rPr>
              <a:t>Светлоусов</a:t>
            </a:r>
            <a:endParaRPr lang="ru-RU" sz="1200" dirty="0" smtClean="0">
              <a:solidFill>
                <a:schemeClr val="tx1"/>
              </a:solidFill>
            </a:endParaRPr>
          </a:p>
          <a:p>
            <a:pPr algn="l"/>
            <a:r>
              <a:rPr lang="ru-RU" sz="1200" dirty="0" smtClean="0">
                <a:solidFill>
                  <a:schemeClr val="tx1"/>
                </a:solidFill>
              </a:rPr>
              <a:t>Папа Карло – Николай </a:t>
            </a:r>
            <a:r>
              <a:rPr lang="ru-RU" sz="1200" dirty="0" err="1" smtClean="0">
                <a:solidFill>
                  <a:schemeClr val="tx1"/>
                </a:solidFill>
              </a:rPr>
              <a:t>Гринько</a:t>
            </a:r>
            <a:endParaRPr lang="ru-RU" sz="1200" dirty="0" smtClean="0">
              <a:solidFill>
                <a:schemeClr val="tx1"/>
              </a:solidFill>
            </a:endParaRPr>
          </a:p>
          <a:p>
            <a:pPr algn="l"/>
            <a:r>
              <a:rPr lang="ru-RU" sz="1200" dirty="0" smtClean="0">
                <a:solidFill>
                  <a:schemeClr val="tx1"/>
                </a:solidFill>
              </a:rPr>
              <a:t>Джузеппе – Юрий Катин-Ярцев</a:t>
            </a:r>
          </a:p>
          <a:p>
            <a:pPr algn="l"/>
            <a:r>
              <a:rPr lang="ru-RU" sz="1200" dirty="0" smtClean="0">
                <a:solidFill>
                  <a:schemeClr val="tx1"/>
                </a:solidFill>
              </a:rPr>
              <a:t>Черепаха </a:t>
            </a:r>
            <a:r>
              <a:rPr lang="ru-RU" sz="1200" dirty="0" err="1" smtClean="0">
                <a:solidFill>
                  <a:schemeClr val="tx1"/>
                </a:solidFill>
              </a:rPr>
              <a:t>Тортила</a:t>
            </a:r>
            <a:r>
              <a:rPr lang="ru-RU" sz="1200" dirty="0" smtClean="0">
                <a:solidFill>
                  <a:schemeClr val="tx1"/>
                </a:solidFill>
              </a:rPr>
              <a:t> – </a:t>
            </a:r>
            <a:r>
              <a:rPr lang="ru-RU" sz="1200" dirty="0" err="1" smtClean="0">
                <a:solidFill>
                  <a:schemeClr val="tx1"/>
                </a:solidFill>
              </a:rPr>
              <a:t>Рина</a:t>
            </a:r>
            <a:r>
              <a:rPr lang="ru-RU" sz="1200" dirty="0" smtClean="0">
                <a:solidFill>
                  <a:schemeClr val="tx1"/>
                </a:solidFill>
              </a:rPr>
              <a:t> Зеленая</a:t>
            </a:r>
          </a:p>
          <a:p>
            <a:pPr algn="l"/>
            <a:r>
              <a:rPr lang="ru-RU" sz="1200" dirty="0" err="1" smtClean="0">
                <a:solidFill>
                  <a:schemeClr val="tx1"/>
                </a:solidFill>
              </a:rPr>
              <a:t>Карабас-Барабас</a:t>
            </a:r>
            <a:r>
              <a:rPr lang="ru-RU" sz="1200" dirty="0" smtClean="0">
                <a:solidFill>
                  <a:schemeClr val="tx1"/>
                </a:solidFill>
              </a:rPr>
              <a:t> – Владимир </a:t>
            </a:r>
            <a:r>
              <a:rPr lang="ru-RU" sz="1200" dirty="0" err="1" smtClean="0">
                <a:solidFill>
                  <a:schemeClr val="tx1"/>
                </a:solidFill>
              </a:rPr>
              <a:t>Этуш</a:t>
            </a:r>
            <a:endParaRPr lang="ru-RU" sz="1200" dirty="0" smtClean="0">
              <a:solidFill>
                <a:schemeClr val="tx1"/>
              </a:solidFill>
            </a:endParaRPr>
          </a:p>
          <a:p>
            <a:pPr algn="l"/>
            <a:r>
              <a:rPr lang="ru-RU" sz="1200" dirty="0" smtClean="0">
                <a:solidFill>
                  <a:schemeClr val="tx1"/>
                </a:solidFill>
              </a:rPr>
              <a:t>Кот </a:t>
            </a:r>
            <a:r>
              <a:rPr lang="ru-RU" sz="1200" dirty="0" err="1" smtClean="0">
                <a:solidFill>
                  <a:schemeClr val="tx1"/>
                </a:solidFill>
              </a:rPr>
              <a:t>Базилио</a:t>
            </a:r>
            <a:r>
              <a:rPr lang="ru-RU" sz="1200" dirty="0" smtClean="0">
                <a:solidFill>
                  <a:schemeClr val="tx1"/>
                </a:solidFill>
              </a:rPr>
              <a:t> – Ролан Быков</a:t>
            </a:r>
          </a:p>
          <a:p>
            <a:pPr algn="l"/>
            <a:r>
              <a:rPr lang="ru-RU" sz="1200" dirty="0" smtClean="0">
                <a:solidFill>
                  <a:schemeClr val="tx1"/>
                </a:solidFill>
              </a:rPr>
              <a:t>Лиса Алиса – Елена </a:t>
            </a:r>
            <a:r>
              <a:rPr lang="ru-RU" sz="1200" dirty="0" err="1" smtClean="0">
                <a:solidFill>
                  <a:schemeClr val="tx1"/>
                </a:solidFill>
              </a:rPr>
              <a:t>Санаева</a:t>
            </a:r>
            <a:endParaRPr lang="ru-RU" sz="1200" dirty="0" smtClean="0">
              <a:solidFill>
                <a:schemeClr val="tx1"/>
              </a:solidFill>
            </a:endParaRPr>
          </a:p>
          <a:p>
            <a:pPr algn="l"/>
            <a:r>
              <a:rPr lang="ru-RU" sz="1200" dirty="0" err="1" smtClean="0">
                <a:solidFill>
                  <a:schemeClr val="tx1"/>
                </a:solidFill>
              </a:rPr>
              <a:t>Дуремар</a:t>
            </a:r>
            <a:r>
              <a:rPr lang="ru-RU" sz="1200" dirty="0" smtClean="0">
                <a:solidFill>
                  <a:schemeClr val="tx1"/>
                </a:solidFill>
              </a:rPr>
              <a:t> – Владимир Басов</a:t>
            </a:r>
          </a:p>
          <a:p>
            <a:pPr algn="l"/>
            <a:r>
              <a:rPr lang="ru-RU" sz="1200" dirty="0" smtClean="0">
                <a:solidFill>
                  <a:schemeClr val="tx1"/>
                </a:solidFill>
              </a:rPr>
              <a:t>Хозяин харчевни – </a:t>
            </a:r>
            <a:r>
              <a:rPr lang="ru-RU" sz="1200" dirty="0" err="1" smtClean="0">
                <a:solidFill>
                  <a:schemeClr val="tx1"/>
                </a:solidFill>
              </a:rPr>
              <a:t>Баадур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Цуладзе</a:t>
            </a:r>
            <a:endParaRPr lang="ru-RU" sz="1200" dirty="0" smtClean="0">
              <a:solidFill>
                <a:schemeClr val="tx1"/>
              </a:solidFill>
            </a:endParaRPr>
          </a:p>
          <a:p>
            <a:pPr algn="l"/>
            <a:endParaRPr lang="ru-RU" sz="1200" dirty="0">
              <a:solidFill>
                <a:schemeClr val="tx1"/>
              </a:solidFill>
            </a:endParaRPr>
          </a:p>
          <a:p>
            <a:pPr algn="l"/>
            <a:r>
              <a:rPr lang="ru-RU" sz="1200" dirty="0" smtClean="0">
                <a:solidFill>
                  <a:schemeClr val="tx1"/>
                </a:solidFill>
              </a:rPr>
              <a:t>Премьера фильма  состоялась </a:t>
            </a:r>
            <a:r>
              <a:rPr lang="ru-RU" sz="1200" smtClean="0">
                <a:solidFill>
                  <a:schemeClr val="tx1"/>
                </a:solidFill>
              </a:rPr>
              <a:t>1-2 января 1976 года.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116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Приключения Буратино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Приключения Буратино</dc:title>
  <dc:creator>Пользователь</dc:creator>
  <cp:lastModifiedBy>Пользователь</cp:lastModifiedBy>
  <cp:revision>3</cp:revision>
  <dcterms:created xsi:type="dcterms:W3CDTF">2017-02-24T11:40:34Z</dcterms:created>
  <dcterms:modified xsi:type="dcterms:W3CDTF">2017-02-24T12:00:48Z</dcterms:modified>
</cp:coreProperties>
</file>