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061" autoAdjust="0"/>
    <p:restoredTop sz="94721" autoAdjust="0"/>
  </p:normalViewPr>
  <p:slideViewPr>
    <p:cSldViewPr>
      <p:cViewPr varScale="1">
        <p:scale>
          <a:sx n="83" d="100"/>
          <a:sy n="83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F0DC-CB33-4C14-86DC-A3C9A4357E1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Admin\&#1056;&#1072;&#1073;&#1086;&#1095;&#1080;&#1081;%20&#1089;&#1090;&#1086;&#1083;\01.%20&#1041;&#1091;-&#1056;&#1072;-&#1058;&#1080;-&#1053;&#1086;%20(Soundtrack)%20%5bmy-hit.org%5d.mp3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01.%20&#1041;&#1091;-&#1056;&#1072;-&#1058;&#1080;-&#1053;&#1086;%20(Soundtrack)%20%5bmy-hit.org%5d.mp3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y-hit.org/star/141568/" TargetMode="External"/><Relationship Id="rId13" Type="http://schemas.openxmlformats.org/officeDocument/2006/relationships/hyperlink" Target="https://my-hit.org/star/57998/" TargetMode="Externa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7" Type="http://schemas.openxmlformats.org/officeDocument/2006/relationships/hyperlink" Target="https://my-hit.org/star/141567/" TargetMode="External"/><Relationship Id="rId12" Type="http://schemas.openxmlformats.org/officeDocument/2006/relationships/hyperlink" Target="https://my-hit.org/star/97301/" TargetMode="External"/><Relationship Id="rId17" Type="http://schemas.openxmlformats.org/officeDocument/2006/relationships/hyperlink" Target="https://my-hit.org/star/67522/" TargetMode="External"/><Relationship Id="rId2" Type="http://schemas.openxmlformats.org/officeDocument/2006/relationships/audio" Target="file:///C:\Documents%20and%20Settings\Admin\&#1056;&#1072;&#1073;&#1086;&#1095;&#1080;&#1081;%20&#1089;&#1090;&#1086;&#1083;\01.%20&#1041;&#1091;-&#1056;&#1072;-&#1058;&#1080;-&#1053;&#1086;%20(Soundtrack)%20%5bmy-hit.org%5d.mp3" TargetMode="External"/><Relationship Id="rId16" Type="http://schemas.openxmlformats.org/officeDocument/2006/relationships/hyperlink" Target="https://my-hit.org/star/72513/" TargetMode="External"/><Relationship Id="rId1" Type="http://schemas.openxmlformats.org/officeDocument/2006/relationships/tags" Target="../tags/tag2.xml"/><Relationship Id="rId6" Type="http://schemas.openxmlformats.org/officeDocument/2006/relationships/hyperlink" Target="https://my-hit.org/star/141285/" TargetMode="External"/><Relationship Id="rId11" Type="http://schemas.openxmlformats.org/officeDocument/2006/relationships/hyperlink" Target="https://my-hit.org/star/141570/" TargetMode="External"/><Relationship Id="rId5" Type="http://schemas.openxmlformats.org/officeDocument/2006/relationships/hyperlink" Target="https://my-hit.org/star/98284/" TargetMode="External"/><Relationship Id="rId15" Type="http://schemas.openxmlformats.org/officeDocument/2006/relationships/hyperlink" Target="https://my-hit.org/star/92198/" TargetMode="External"/><Relationship Id="rId10" Type="http://schemas.openxmlformats.org/officeDocument/2006/relationships/hyperlink" Target="https://my-hit.org/star/135468/" TargetMode="External"/><Relationship Id="rId4" Type="http://schemas.openxmlformats.org/officeDocument/2006/relationships/image" Target="../media/image1.jpeg"/><Relationship Id="rId9" Type="http://schemas.openxmlformats.org/officeDocument/2006/relationships/hyperlink" Target="https://my-hit.org/star/141569/" TargetMode="External"/><Relationship Id="rId14" Type="http://schemas.openxmlformats.org/officeDocument/2006/relationships/hyperlink" Target="https://my-hit.org/star/49844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Admin\&#1056;&#1072;&#1073;&#1086;&#1095;&#1080;&#1081;%20&#1089;&#1090;&#1086;&#1083;\01.%20&#1041;&#1091;-&#1056;&#1072;-&#1058;&#1080;-&#1053;&#1086;%20(Soundtrack)%20%5bmy-hit.org%5d.mp3" TargetMode="Externa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01.%20&#1041;&#1091;-&#1056;&#1072;-&#1058;&#1080;-&#1053;&#1086;%20(Soundtrack)%20%5bmy-hit.org%5d.mp3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>Презентация «музыкальный анализ художественного фильма </a:t>
            </a:r>
            <a:r>
              <a:rPr lang="ru-RU" sz="2700" i="1" dirty="0"/>
              <a:t>«Золотой ключик или приключения Буратино</a:t>
            </a:r>
            <a:r>
              <a:rPr lang="ru-RU" dirty="0"/>
              <a:t>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28596" y="500042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6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Пауков и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веселая задорная песня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«Поле чудес»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Песня с нарастающей концовкой, завораживает переменной темпов то спокойного, то быстрого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черепахи </a:t>
            </a:r>
            <a:r>
              <a:rPr lang="ru-RU" sz="2700" i="1" dirty="0" err="1" smtClean="0"/>
              <a:t>Тортилы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Пенся</a:t>
            </a:r>
            <a:r>
              <a:rPr lang="ru-RU" dirty="0" smtClean="0">
                <a:solidFill>
                  <a:schemeClr val="tx1"/>
                </a:solidFill>
              </a:rPr>
              <a:t> является </a:t>
            </a:r>
            <a:r>
              <a:rPr lang="ru-RU" dirty="0" err="1" smtClean="0">
                <a:solidFill>
                  <a:schemeClr val="tx1"/>
                </a:solidFill>
              </a:rPr>
              <a:t>романсом,спокойная</a:t>
            </a:r>
            <a:r>
              <a:rPr lang="ru-RU" dirty="0" smtClean="0">
                <a:solidFill>
                  <a:schemeClr val="tx1"/>
                </a:solidFill>
              </a:rPr>
              <a:t>, даже можно сказать медлительная, </a:t>
            </a:r>
            <a:r>
              <a:rPr lang="ru-RU" dirty="0" err="1" smtClean="0">
                <a:solidFill>
                  <a:schemeClr val="tx1"/>
                </a:solidFill>
              </a:rPr>
              <a:t>сопериживающая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Пьеро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Мелодичная песня.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3116"/>
            <a:ext cx="7386662" cy="1084261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>Я хотела бы принять участие в песне «Буратино»,так как это самая веселая, энергичная песня. Под нее так  и хочется пуститься в  пляс и петь вместе с друзьями.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Так же понравилась </a:t>
            </a:r>
            <a:r>
              <a:rPr lang="ru-RU" sz="2400" i="1" dirty="0" err="1" smtClean="0">
                <a:solidFill>
                  <a:schemeClr val="tx1"/>
                </a:solidFill>
              </a:rPr>
              <a:t>песняДуремара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>В данном мюзикле я бы хотела сыграть роль Буратино, хочется пережить всю сказку от и до, почувствовать на себе дружбу, предательство и родительскую любовь. Мне очень подходит эта роль, так как я такая же непоседа как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71538" y="15716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6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i="1" dirty="0" smtClean="0"/>
              <a:t>Художественный фильм «приключения Буратино» был снят в 1975 </a:t>
            </a:r>
            <a:r>
              <a:rPr lang="ru-RU" sz="2700" i="1" dirty="0" err="1" smtClean="0"/>
              <a:t>г,советским</a:t>
            </a:r>
            <a:r>
              <a:rPr lang="ru-RU" sz="2700" i="1" dirty="0" smtClean="0"/>
              <a:t> режиссеров </a:t>
            </a:r>
            <a:r>
              <a:rPr lang="ru-RU" sz="2700" b="1" i="1" dirty="0" smtClean="0"/>
              <a:t>Леонидом Нечаевым</a:t>
            </a:r>
            <a:r>
              <a:rPr lang="ru-RU" sz="2700" i="1" dirty="0" smtClean="0"/>
              <a:t>.</a:t>
            </a:r>
            <a:r>
              <a:rPr lang="ru-RU" b="1" dirty="0" smtClean="0"/>
              <a:t> </a:t>
            </a:r>
            <a:r>
              <a:rPr lang="ru-RU" sz="2700" b="1" i="1" dirty="0" smtClean="0"/>
              <a:t>В ролях:</a:t>
            </a:r>
            <a:r>
              <a:rPr lang="ru-RU" sz="2700" i="1" dirty="0" smtClean="0"/>
              <a:t> </a:t>
            </a:r>
            <a:r>
              <a:rPr lang="ru-RU" sz="2700" i="1" dirty="0" smtClean="0">
                <a:hlinkClick r:id="rId5"/>
              </a:rPr>
              <a:t>Дмитрий Иосифов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6"/>
              </a:rPr>
              <a:t>Татьяна Проценко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7"/>
              </a:rPr>
              <a:t>Роман </a:t>
            </a:r>
            <a:r>
              <a:rPr lang="ru-RU" sz="2700" i="1" dirty="0" err="1" smtClean="0">
                <a:hlinkClick r:id="rId7"/>
              </a:rPr>
              <a:t>Столкарц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8"/>
              </a:rPr>
              <a:t>Томас </a:t>
            </a:r>
            <a:r>
              <a:rPr lang="ru-RU" sz="2700" i="1" dirty="0" err="1" smtClean="0">
                <a:hlinkClick r:id="rId8"/>
              </a:rPr>
              <a:t>Аугустинас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9"/>
              </a:rPr>
              <a:t>Григорий </a:t>
            </a:r>
            <a:r>
              <a:rPr lang="ru-RU" sz="2700" i="1" dirty="0" err="1" smtClean="0">
                <a:hlinkClick r:id="rId9"/>
              </a:rPr>
              <a:t>Светлорусов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0"/>
              </a:rPr>
              <a:t>Николай </a:t>
            </a:r>
            <a:r>
              <a:rPr lang="ru-RU" sz="2700" i="1" dirty="0" err="1" smtClean="0">
                <a:hlinkClick r:id="rId10"/>
              </a:rPr>
              <a:t>Гринько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1"/>
              </a:rPr>
              <a:t>Юрий Катин-Ярцев</a:t>
            </a:r>
            <a:r>
              <a:rPr lang="ru-RU" sz="2700" i="1" dirty="0" smtClean="0"/>
              <a:t>, </a:t>
            </a:r>
            <a:r>
              <a:rPr lang="ru-RU" sz="2700" i="1" dirty="0" err="1" smtClean="0">
                <a:hlinkClick r:id="rId12"/>
              </a:rPr>
              <a:t>Рина</a:t>
            </a:r>
            <a:r>
              <a:rPr lang="ru-RU" sz="2700" i="1" dirty="0" smtClean="0">
                <a:hlinkClick r:id="rId12"/>
              </a:rPr>
              <a:t> Зеленая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3"/>
              </a:rPr>
              <a:t>Владимир </a:t>
            </a:r>
            <a:r>
              <a:rPr lang="ru-RU" sz="2700" i="1" dirty="0" err="1" smtClean="0">
                <a:hlinkClick r:id="rId13"/>
              </a:rPr>
              <a:t>Этуш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4"/>
              </a:rPr>
              <a:t>Ролан Быков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5"/>
              </a:rPr>
              <a:t>Елена </a:t>
            </a:r>
            <a:r>
              <a:rPr lang="ru-RU" sz="2700" i="1" dirty="0" err="1" smtClean="0">
                <a:hlinkClick r:id="rId15"/>
              </a:rPr>
              <a:t>Санаева</a:t>
            </a:r>
            <a:r>
              <a:rPr lang="ru-RU" sz="2700" i="1" dirty="0" smtClean="0"/>
              <a:t>, </a:t>
            </a:r>
            <a:r>
              <a:rPr lang="ru-RU" sz="2700" i="1" dirty="0" smtClean="0">
                <a:hlinkClick r:id="rId16"/>
              </a:rPr>
              <a:t>Владимир Басов</a:t>
            </a:r>
            <a:r>
              <a:rPr lang="ru-RU" sz="2700" i="1" dirty="0" smtClean="0"/>
              <a:t>, </a:t>
            </a:r>
            <a:r>
              <a:rPr lang="ru-RU" sz="2700" i="1" dirty="0" err="1" smtClean="0">
                <a:hlinkClick r:id="rId17"/>
              </a:rPr>
              <a:t>Баадур</a:t>
            </a:r>
            <a:r>
              <a:rPr lang="ru-RU" sz="2700" i="1" dirty="0" smtClean="0">
                <a:hlinkClick r:id="rId17"/>
              </a:rPr>
              <a:t> </a:t>
            </a:r>
            <a:r>
              <a:rPr lang="ru-RU" sz="2700" i="1" dirty="0" err="1" smtClean="0">
                <a:hlinkClick r:id="rId17"/>
              </a:rPr>
              <a:t>Цуладзе</a:t>
            </a:r>
            <a:r>
              <a:rPr lang="ru-RU" sz="2700" i="1" dirty="0" smtClean="0"/>
              <a:t>.</a:t>
            </a:r>
            <a:endParaRPr lang="ru-RU" sz="27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8"/>
          <a:stretch>
            <a:fillRect/>
          </a:stretch>
        </p:blipFill>
        <p:spPr>
          <a:xfrm>
            <a:off x="1071538" y="1571612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6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Анализ песни «Буратино»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Веселая, ритмическая музыка, темп быстрый и </a:t>
            </a:r>
            <a:r>
              <a:rPr lang="ru-RU" i="1" dirty="0" err="1" smtClean="0">
                <a:solidFill>
                  <a:schemeClr val="tx1"/>
                </a:solidFill>
              </a:rPr>
              <a:t>динамичный.Музыкальную</a:t>
            </a:r>
            <a:r>
              <a:rPr lang="ru-RU" i="1" dirty="0" smtClean="0">
                <a:solidFill>
                  <a:schemeClr val="tx1"/>
                </a:solidFill>
              </a:rPr>
              <a:t> выразительность песни помогают прочувствовать такой духовой инструмент как труба.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1071538" y="1571612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6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728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фонарщиков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ru-RU" i="1" dirty="0" smtClean="0">
                <a:solidFill>
                  <a:schemeClr val="tx1"/>
                </a:solidFill>
              </a:rPr>
              <a:t>Песня спокойная, </a:t>
            </a:r>
            <a:r>
              <a:rPr lang="ru-RU" i="1" dirty="0" err="1" smtClean="0">
                <a:solidFill>
                  <a:schemeClr val="tx1"/>
                </a:solidFill>
              </a:rPr>
              <a:t>медленная,приятная</a:t>
            </a:r>
            <a:r>
              <a:rPr lang="ru-RU" i="1" dirty="0" smtClean="0">
                <a:solidFill>
                  <a:schemeClr val="tx1"/>
                </a:solidFill>
              </a:rPr>
              <a:t> для </a:t>
            </a:r>
            <a:r>
              <a:rPr lang="ru-RU" i="1" dirty="0" err="1" smtClean="0">
                <a:solidFill>
                  <a:schemeClr val="tx1"/>
                </a:solidFill>
              </a:rPr>
              <a:t>прослушивания.из</a:t>
            </a:r>
            <a:r>
              <a:rPr lang="ru-RU" i="1" dirty="0" smtClean="0">
                <a:solidFill>
                  <a:schemeClr val="tx1"/>
                </a:solidFill>
              </a:rPr>
              <a:t> музыкальных инструментов прослушивается музыка </a:t>
            </a:r>
            <a:r>
              <a:rPr lang="ru-RU" i="1" dirty="0" err="1" smtClean="0">
                <a:solidFill>
                  <a:schemeClr val="tx1"/>
                </a:solidFill>
              </a:rPr>
              <a:t>фортепиано,барабан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71538" y="1571612"/>
            <a:ext cx="304800" cy="304800"/>
          </a:xfrm>
          <a:prstGeom prst="rect">
            <a:avLst/>
          </a:prstGeom>
        </p:spPr>
      </p:pic>
      <p:pic>
        <p:nvPicPr>
          <p:cNvPr id="8" name="01. Бу-Ра-Ти-Но (Soundtrack) [my-hit.org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223938" y="17240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69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6869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6869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папы Карло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Грустная мелодичная </a:t>
            </a:r>
            <a:r>
              <a:rPr lang="ru-RU" dirty="0" err="1" smtClean="0">
                <a:solidFill>
                  <a:schemeClr val="tx1"/>
                </a:solidFill>
              </a:rPr>
              <a:t>пенся</a:t>
            </a:r>
            <a:r>
              <a:rPr lang="ru-RU" dirty="0" smtClean="0">
                <a:solidFill>
                  <a:schemeClr val="tx1"/>
                </a:solidFill>
              </a:rPr>
              <a:t> под гитару и скрипку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кукол «Страшный </a:t>
            </a:r>
            <a:r>
              <a:rPr lang="ru-RU" sz="2700" i="1" dirty="0" err="1" smtClean="0"/>
              <a:t>барабас</a:t>
            </a:r>
            <a:r>
              <a:rPr lang="ru-RU" sz="2700" i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Быстрая,динамическая</a:t>
            </a:r>
            <a:r>
              <a:rPr lang="ru-RU" dirty="0" smtClean="0">
                <a:solidFill>
                  <a:schemeClr val="tx1"/>
                </a:solidFill>
              </a:rPr>
              <a:t> песня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</a:t>
            </a:r>
            <a:r>
              <a:rPr lang="ru-RU" sz="2700" i="1" dirty="0" err="1" smtClean="0"/>
              <a:t>Дуремара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Звонкая чувствительная песня, ритмичная, музыкальная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Песня-танец лисы Алисы и кота </a:t>
            </a:r>
            <a:r>
              <a:rPr lang="ru-RU" sz="2700" i="1" dirty="0" err="1" smtClean="0"/>
              <a:t>Базилио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Веселая, игривая </a:t>
            </a:r>
            <a:r>
              <a:rPr lang="ru-RU" dirty="0" err="1" smtClean="0">
                <a:solidFill>
                  <a:schemeClr val="tx1"/>
                </a:solidFill>
              </a:rPr>
              <a:t>песня,присутствует</a:t>
            </a:r>
            <a:r>
              <a:rPr lang="ru-RU" dirty="0" smtClean="0">
                <a:solidFill>
                  <a:schemeClr val="tx1"/>
                </a:solidFill>
              </a:rPr>
              <a:t> музыка трубы, барабанов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Песня Карабаса </a:t>
            </a:r>
            <a:r>
              <a:rPr lang="ru-RU" sz="2700" i="1" dirty="0" err="1" smtClean="0"/>
              <a:t>Барабаса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Ритмичная, динамическая </a:t>
            </a:r>
            <a:r>
              <a:rPr lang="ru-RU" dirty="0" err="1" smtClean="0">
                <a:solidFill>
                  <a:schemeClr val="tx1"/>
                </a:solidFill>
              </a:rPr>
              <a:t>музыка,содержит</a:t>
            </a:r>
            <a:r>
              <a:rPr lang="ru-RU" dirty="0" smtClean="0">
                <a:solidFill>
                  <a:schemeClr val="tx1"/>
                </a:solidFill>
              </a:rPr>
              <a:t> сольный вокал,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244</Words>
  <Application>Microsoft Office PowerPoint</Application>
  <PresentationFormat>Экран (4:3)</PresentationFormat>
  <Paragraphs>28</Paragraphs>
  <Slides>16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«музыкальный анализ художественного фильма «Золотой ключик или приключения Буратино» </vt:lpstr>
      <vt:lpstr>Художественный фильм «приключения Буратино» был снят в 1975 г,советским режиссеров Леонидом Нечаевым. В ролях: Дмитрий Иосифов, Татьяна Проценко, Роман Столкарц, Томас Аугустинас, Григорий Светлорусов, Николай Гринько, Юрий Катин-Ярцев, Рина Зеленая, Владимир Этуш, Ролан Быков, Елена Санаева, Владимир Басов, Баадур Цуладзе.</vt:lpstr>
      <vt:lpstr>Анализ песни «Буратино»</vt:lpstr>
      <vt:lpstr>Песня фонарщиков</vt:lpstr>
      <vt:lpstr>Песня папы Карло</vt:lpstr>
      <vt:lpstr>Песня кукол «Страшный барабас»</vt:lpstr>
      <vt:lpstr>Песня Дуремара</vt:lpstr>
      <vt:lpstr>Песня-танец лисы Алисы и кота Базилио</vt:lpstr>
      <vt:lpstr>Песня Карабаса Барабаса</vt:lpstr>
      <vt:lpstr>Песня Пауков и Буратино</vt:lpstr>
      <vt:lpstr>Песня «Поле чудес»</vt:lpstr>
      <vt:lpstr>Песня черепахи Тортилы</vt:lpstr>
      <vt:lpstr>Песня Пьеро</vt:lpstr>
      <vt:lpstr>Я хотела бы принять участие в песне «Буратино»,так как это самая веселая, энергичная песня. Под нее так  и хочется пуститься в  пляс и петь вместе с друзьями. </vt:lpstr>
      <vt:lpstr>В данном мюзикле я бы хотела сыграть роль Буратино, хочется пережить всю сказку от и до, почувствовать на себе дружбу, предательство и родительскую любовь. Мне очень подходит эта роль, так как я такая же непоседа как Буратино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вадим</cp:lastModifiedBy>
  <cp:revision>13</cp:revision>
  <dcterms:created xsi:type="dcterms:W3CDTF">2017-02-22T14:22:31Z</dcterms:created>
  <dcterms:modified xsi:type="dcterms:W3CDTF">2017-02-22T16:31:48Z</dcterms:modified>
</cp:coreProperties>
</file>