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4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0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0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8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3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9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8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4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2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1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BB71-1980-427B-ADF4-78E487CEBC4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CA46-F38B-407F-8A77-1174F6B7AC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27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1251665" TargetMode="External"/><Relationship Id="rId13" Type="http://schemas.openxmlformats.org/officeDocument/2006/relationships/hyperlink" Target="http://dic.academic.ru/dic.nsf/ruwiki/380396" TargetMode="External"/><Relationship Id="rId18" Type="http://schemas.openxmlformats.org/officeDocument/2006/relationships/hyperlink" Target="http://dic.academic.ru/dic.nsf/ruwiki/363454" TargetMode="External"/><Relationship Id="rId3" Type="http://schemas.openxmlformats.org/officeDocument/2006/relationships/hyperlink" Target="http://dic.academic.ru/dic.nsf/ruwiki/25405" TargetMode="External"/><Relationship Id="rId21" Type="http://schemas.openxmlformats.org/officeDocument/2006/relationships/hyperlink" Target="http://dic.academic.ru/dic.nsf/ruwiki/99864" TargetMode="External"/><Relationship Id="rId7" Type="http://schemas.openxmlformats.org/officeDocument/2006/relationships/hyperlink" Target="http://dic.academic.ru/dic.nsf/ruwiki/158196" TargetMode="External"/><Relationship Id="rId12" Type="http://schemas.openxmlformats.org/officeDocument/2006/relationships/hyperlink" Target="http://dic.academic.ru/dic.nsf/ruwiki/92288" TargetMode="External"/><Relationship Id="rId17" Type="http://schemas.openxmlformats.org/officeDocument/2006/relationships/hyperlink" Target="http://dic.academic.ru/dic.nsf/ruwiki/826403" TargetMode="External"/><Relationship Id="rId2" Type="http://schemas.openxmlformats.org/officeDocument/2006/relationships/hyperlink" Target="http://dic.academic.ru/dic.nsf/ruwiki/1184019" TargetMode="External"/><Relationship Id="rId16" Type="http://schemas.openxmlformats.org/officeDocument/2006/relationships/hyperlink" Target="http://dic.academic.ru/dic.nsf/ruwiki/96587" TargetMode="External"/><Relationship Id="rId20" Type="http://schemas.openxmlformats.org/officeDocument/2006/relationships/hyperlink" Target="http://dic.academic.ru/dic.nsf/ruwiki/3020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dic.nsf/ruwiki/277320" TargetMode="External"/><Relationship Id="rId11" Type="http://schemas.openxmlformats.org/officeDocument/2006/relationships/hyperlink" Target="http://dic.academic.ru/dic.nsf/ruwiki/309856" TargetMode="External"/><Relationship Id="rId24" Type="http://schemas.openxmlformats.org/officeDocument/2006/relationships/hyperlink" Target="http://dic.academic.ru/dic.nsf/ruwiki/207703" TargetMode="External"/><Relationship Id="rId5" Type="http://schemas.openxmlformats.org/officeDocument/2006/relationships/hyperlink" Target="http://dic.academic.ru/dic.nsf/ruwiki/106398" TargetMode="External"/><Relationship Id="rId15" Type="http://schemas.openxmlformats.org/officeDocument/2006/relationships/hyperlink" Target="http://dic.academic.ru/dic.nsf/ruwiki/927488" TargetMode="External"/><Relationship Id="rId23" Type="http://schemas.openxmlformats.org/officeDocument/2006/relationships/hyperlink" Target="http://dic.academic.ru/dic.nsf/ruwiki/622934" TargetMode="External"/><Relationship Id="rId10" Type="http://schemas.openxmlformats.org/officeDocument/2006/relationships/hyperlink" Target="http://dic.academic.ru/dic.nsf/ruwiki/166643" TargetMode="External"/><Relationship Id="rId19" Type="http://schemas.openxmlformats.org/officeDocument/2006/relationships/hyperlink" Target="http://dic.academic.ru/dic.nsf/ruwiki/242822" TargetMode="External"/><Relationship Id="rId4" Type="http://schemas.openxmlformats.org/officeDocument/2006/relationships/hyperlink" Target="http://dic.academic.ru/dic.nsf/ruwiki/204886" TargetMode="External"/><Relationship Id="rId9" Type="http://schemas.openxmlformats.org/officeDocument/2006/relationships/hyperlink" Target="http://dic.academic.ru/dic.nsf/ruwiki/316928" TargetMode="External"/><Relationship Id="rId14" Type="http://schemas.openxmlformats.org/officeDocument/2006/relationships/hyperlink" Target="http://dic.academic.ru/dic.nsf/ruwiki/190246" TargetMode="External"/><Relationship Id="rId22" Type="http://schemas.openxmlformats.org/officeDocument/2006/relationships/hyperlink" Target="http://dic.academic.ru/dic.nsf/ruwiki/1023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художественному фильму «Приключения Буратино»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9122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мюзикла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«Приключения Буратино» — советский двухсерийный музыкальный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фильм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мотивам сказки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А. Н. Толстого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Золотой ключик, или Приключения Буратино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созданный на киностудии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Беларусьфильм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1975 году.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Вырезанный из полена мальчик Буратино знакомится с куклами театра злого Карабаса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Барабаса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Чтобы освободить друзей, ему предстоит разгадать тайну золотого ключика, подаренного черепахой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Тортилой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effectLst/>
              </a:rPr>
              <a:t>В ролях</a:t>
            </a:r>
          </a:p>
          <a:p>
            <a:r>
              <a:rPr lang="ru-RU" sz="2000" dirty="0">
                <a:hlinkClick r:id="rId6"/>
              </a:rPr>
              <a:t>Дима Иосифов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7"/>
              </a:rPr>
              <a:t>Буратино</a:t>
            </a:r>
            <a:r>
              <a:rPr lang="ru-RU" sz="2000" dirty="0" smtClean="0">
                <a:effectLst/>
              </a:rPr>
              <a:t> (озвучила Татьяна </a:t>
            </a:r>
            <a:r>
              <a:rPr lang="ru-RU" sz="2000" dirty="0" err="1" smtClean="0">
                <a:effectLst/>
              </a:rPr>
              <a:t>Канаева</a:t>
            </a:r>
            <a:r>
              <a:rPr lang="ru-RU" sz="2000" dirty="0" smtClean="0">
                <a:effectLst/>
              </a:rPr>
              <a:t>)</a:t>
            </a:r>
          </a:p>
          <a:p>
            <a:r>
              <a:rPr lang="ru-RU" sz="2000" dirty="0">
                <a:hlinkClick r:id="rId8"/>
              </a:rPr>
              <a:t>Таня Проценко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9"/>
              </a:rPr>
              <a:t>Мальвина</a:t>
            </a:r>
            <a:endParaRPr lang="ru-RU" sz="2000" dirty="0" smtClean="0">
              <a:effectLst/>
            </a:endParaRPr>
          </a:p>
          <a:p>
            <a:r>
              <a:rPr lang="ru-RU" sz="2000" dirty="0" smtClean="0">
                <a:effectLst/>
              </a:rPr>
              <a:t>Роман </a:t>
            </a:r>
            <a:r>
              <a:rPr lang="ru-RU" sz="2000" dirty="0" err="1" smtClean="0">
                <a:effectLst/>
              </a:rPr>
              <a:t>Столкарц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10"/>
              </a:rPr>
              <a:t>Пьеро</a:t>
            </a:r>
            <a:endParaRPr lang="ru-RU" sz="2000" dirty="0" smtClean="0">
              <a:effectLst/>
            </a:endParaRPr>
          </a:p>
          <a:p>
            <a:r>
              <a:rPr lang="ru-RU" sz="2000" dirty="0" smtClean="0">
                <a:effectLst/>
              </a:rPr>
              <a:t>Томас </a:t>
            </a:r>
            <a:r>
              <a:rPr lang="ru-RU" sz="2000" dirty="0" err="1" smtClean="0">
                <a:effectLst/>
              </a:rPr>
              <a:t>Аугустинас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пудель </a:t>
            </a:r>
            <a:r>
              <a:rPr lang="ru-RU" sz="2000" i="1" dirty="0" err="1" smtClean="0">
                <a:effectLst/>
              </a:rPr>
              <a:t>Артемон</a:t>
            </a:r>
            <a:endParaRPr lang="ru-RU" sz="2000" dirty="0" smtClean="0">
              <a:effectLst/>
            </a:endParaRPr>
          </a:p>
          <a:p>
            <a:r>
              <a:rPr lang="ru-RU" sz="2000" dirty="0" smtClean="0">
                <a:effectLst/>
              </a:rPr>
              <a:t>Григорий </a:t>
            </a:r>
            <a:r>
              <a:rPr lang="ru-RU" sz="2000" dirty="0" err="1" smtClean="0">
                <a:effectLst/>
              </a:rPr>
              <a:t>Светлорусов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11"/>
              </a:rPr>
              <a:t>Арлекин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12"/>
              </a:rPr>
              <a:t>Николай Гринько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13"/>
              </a:rPr>
              <a:t>Папа Карло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14"/>
              </a:rPr>
              <a:t>Юрий Катин-Ярцев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Джузеппе-Сизый нос</a:t>
            </a:r>
            <a:endParaRPr lang="ru-RU" sz="2000" dirty="0" smtClean="0">
              <a:effectLst/>
            </a:endParaRPr>
          </a:p>
          <a:p>
            <a:r>
              <a:rPr lang="ru-RU" sz="2000" dirty="0" err="1">
                <a:hlinkClick r:id="rId15"/>
              </a:rPr>
              <a:t>Рина</a:t>
            </a:r>
            <a:r>
              <a:rPr lang="ru-RU" sz="2000" dirty="0">
                <a:hlinkClick r:id="rId15"/>
              </a:rPr>
              <a:t> Зелёная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черепаха </a:t>
            </a:r>
            <a:r>
              <a:rPr lang="ru-RU" sz="2000" i="1" dirty="0" err="1" smtClean="0">
                <a:effectLst/>
              </a:rPr>
              <a:t>Тортила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16"/>
              </a:rPr>
              <a:t>Владимир Этуш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Карабас-</a:t>
            </a:r>
            <a:r>
              <a:rPr lang="ru-RU" sz="2000" i="1" dirty="0" err="1" smtClean="0">
                <a:effectLst/>
              </a:rPr>
              <a:t>Барабас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17"/>
              </a:rPr>
              <a:t>Ролан Быков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18"/>
              </a:rPr>
              <a:t>Кот </a:t>
            </a:r>
            <a:r>
              <a:rPr lang="ru-RU" sz="2000" i="1" dirty="0" err="1">
                <a:hlinkClick r:id="rId18"/>
              </a:rPr>
              <a:t>Базилио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19"/>
              </a:rPr>
              <a:t>Елена </a:t>
            </a:r>
            <a:r>
              <a:rPr lang="ru-RU" sz="2000" dirty="0" err="1">
                <a:hlinkClick r:id="rId19"/>
              </a:rPr>
              <a:t>Санаева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>
                <a:hlinkClick r:id="rId20"/>
              </a:rPr>
              <a:t>Лиса Алиса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21"/>
              </a:rPr>
              <a:t>Владимир Басов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err="1" smtClean="0">
                <a:effectLst/>
              </a:rPr>
              <a:t>Дуремар</a:t>
            </a:r>
            <a:endParaRPr lang="ru-RU" sz="2000" dirty="0" smtClean="0">
              <a:effectLst/>
            </a:endParaRPr>
          </a:p>
          <a:p>
            <a:r>
              <a:rPr lang="ru-RU" sz="2000" dirty="0" err="1">
                <a:hlinkClick r:id="rId22"/>
              </a:rPr>
              <a:t>Баадур</a:t>
            </a:r>
            <a:r>
              <a:rPr lang="ru-RU" sz="2000" dirty="0">
                <a:hlinkClick r:id="rId22"/>
              </a:rPr>
              <a:t> </a:t>
            </a:r>
            <a:r>
              <a:rPr lang="ru-RU" sz="2000" dirty="0" err="1">
                <a:hlinkClick r:id="rId22"/>
              </a:rPr>
              <a:t>Цуладзе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Хозяин харчевни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23"/>
              </a:rPr>
              <a:t>Валентин Букин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Главный Полицейский</a:t>
            </a:r>
            <a:endParaRPr lang="ru-RU" sz="2000" dirty="0" smtClean="0">
              <a:effectLst/>
            </a:endParaRPr>
          </a:p>
          <a:p>
            <a:r>
              <a:rPr lang="ru-RU" sz="2000" dirty="0">
                <a:hlinkClick r:id="rId24"/>
              </a:rPr>
              <a:t>Алексей </a:t>
            </a:r>
            <a:r>
              <a:rPr lang="ru-RU" sz="2000" dirty="0" err="1">
                <a:hlinkClick r:id="rId24"/>
              </a:rPr>
              <a:t>Консовский</a:t>
            </a:r>
            <a:r>
              <a:rPr lang="ru-RU" sz="2000" dirty="0" smtClean="0">
                <a:effectLst/>
              </a:rPr>
              <a:t> — </a:t>
            </a:r>
            <a:r>
              <a:rPr lang="ru-RU" sz="2000" i="1" dirty="0" smtClean="0">
                <a:effectLst/>
              </a:rPr>
              <a:t>голос Говорящего Сверчка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9750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</Words>
  <Application>Microsoft Office PowerPoint</Application>
  <PresentationFormat>Широкоэкранный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к художественному фильму «Приключения Буратино»</vt:lpstr>
      <vt:lpstr>Характеристика мюзикла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художественному фильму «Приключения Буратино»</dc:title>
  <dc:creator>Марат</dc:creator>
  <cp:lastModifiedBy>Марат</cp:lastModifiedBy>
  <cp:revision>3</cp:revision>
  <dcterms:created xsi:type="dcterms:W3CDTF">2017-02-22T15:33:50Z</dcterms:created>
  <dcterms:modified xsi:type="dcterms:W3CDTF">2017-02-22T16:05:57Z</dcterms:modified>
</cp:coreProperties>
</file>