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2EDB6-DF56-4C99-8FE7-66C61704CA7A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92087-A8EA-458A-BC8B-9FF11FD9FA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птачриавчи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апавчм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птачриавчи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птачриавчи</dc:title>
  <dc:creator>11</dc:creator>
  <cp:lastModifiedBy>11</cp:lastModifiedBy>
  <cp:revision>1</cp:revision>
  <dcterms:created xsi:type="dcterms:W3CDTF">2017-02-22T14:59:32Z</dcterms:created>
  <dcterms:modified xsi:type="dcterms:W3CDTF">2017-02-22T14:59:54Z</dcterms:modified>
</cp:coreProperties>
</file>