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1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1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4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78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28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1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5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63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5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1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003AF-3B29-44C4-8AC6-7783F12DFB3B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26EF-5AD9-4534-A07E-7BCB0DC5D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92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Приключение Буратино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1975г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73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Приключение Буратино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Приключение Буратино</dc:title>
  <dc:creator>Димон</dc:creator>
  <cp:lastModifiedBy>Димон</cp:lastModifiedBy>
  <cp:revision>1</cp:revision>
  <dcterms:created xsi:type="dcterms:W3CDTF">2017-02-21T15:14:02Z</dcterms:created>
  <dcterms:modified xsi:type="dcterms:W3CDTF">2017-02-21T15:14:17Z</dcterms:modified>
</cp:coreProperties>
</file>