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5"/>
            <a:ext cx="4857752" cy="4286281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_Helver Bashkir" pitchFamily="34" charset="0"/>
              </a:rPr>
              <a:t>Приключения Буратино </a:t>
            </a:r>
            <a:r>
              <a:rPr lang="ru-RU" b="1" i="1" dirty="0" smtClean="0">
                <a:solidFill>
                  <a:srgbClr val="FF0000"/>
                </a:solidFill>
                <a:latin typeface="a_Helver Bashkir" pitchFamily="34" charset="0"/>
              </a:rPr>
              <a:t>1975</a:t>
            </a:r>
            <a:endParaRPr lang="ru-RU" b="1" i="1" dirty="0">
              <a:solidFill>
                <a:srgbClr val="FF0000"/>
              </a:solidFill>
              <a:latin typeface="a_Helver Bashkir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1714488"/>
            <a:ext cx="2387336" cy="3266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я\Рабочий стол\МАТЕМАТИК\Приключения_бурати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0"/>
            <a:ext cx="414337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39593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СССР песни из этого фильма выпускались на пластинках фирмы «Мелодия». Музыкальные композиции –танцы Буратино с куклами в театрах,  мелодия «Какое небо </a:t>
            </a:r>
            <a:r>
              <a:rPr lang="ru-RU" sz="30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…» - использовались в начальном мультипликационном прологе.</a:t>
            </a:r>
          </a:p>
          <a:p>
            <a:pPr lvl="1">
              <a:buNone/>
            </a:pP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Позже некоторые музыкальные композиции из этого фильма иногда 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использовались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в начальных мультипликационных заставках   выпуска журнала «</a:t>
            </a:r>
            <a:r>
              <a:rPr lang="ru-RU" sz="2800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Ералаш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(например — «Кто там?»).</a:t>
            </a:r>
            <a:endParaRPr lang="ru-RU" sz="3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89599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«Приключения Буратино»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 советский двухсерийный музыкальный 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фильм по мотивам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сказки А.Н.Толстого «Золотой ключик, или Приключения Буратино», созданный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на киностудии </a:t>
            </a:r>
            <a:r>
              <a:rPr lang="ru-RU" sz="4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1975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году. Считается 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культовым.  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Телепремьера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 1 и 2 января 1976 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00570"/>
            <a:ext cx="8429684" cy="207170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Режиссер, сценарист, актер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Леонид Нечаев родился в Москве, учился на актерском факультете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ВГИКа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в 1967 окончил режиссерский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факультет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(мастерская Я.Сегеля).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21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451471"/>
            <a:ext cx="4500594" cy="47149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mitrii-vladimirovich-iosif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643050"/>
            <a:ext cx="3000396" cy="517355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Дмитрий Иосифов – в роли  Буратино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atyana-procenk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571612"/>
            <a:ext cx="3500462" cy="526905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Татьяна Проценко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Мальвина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Роман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Пьеро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roman-stolkar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1500174"/>
            <a:ext cx="2959374" cy="5143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olan-antonovich-byk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98446"/>
            <a:ext cx="2928926" cy="427464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я\Рабочий стол\МАТЕМАТИК\vladimir-abramovich-etu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479068"/>
            <a:ext cx="3000380" cy="4378932"/>
          </a:xfrm>
          <a:prstGeom prst="rect">
            <a:avLst/>
          </a:prstGeom>
          <a:noFill/>
        </p:spPr>
      </p:pic>
      <p:pic>
        <p:nvPicPr>
          <p:cNvPr id="2051" name="Picture 3" descr="C:\Documents and Settings\я\Рабочий стол\МАТЕМАТИК\vladimir-pavlovich-basov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0"/>
            <a:ext cx="3357554" cy="4054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Музыка и песни в мюзикле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написана Александром Рыбниковым.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Бу-ра-ти-но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Звучит в начальных титрах. «Кто доброй сказкой входит в дом?..»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Юрия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Песня Папы Карло (</a:t>
            </a:r>
            <a:r>
              <a:rPr lang="ru-RU" i="1" dirty="0" smtClean="0"/>
              <a:t>«Из пахучих завитушек, стружек и колечек…»</a:t>
            </a:r>
            <a:r>
              <a:rPr lang="ru-RU" dirty="0" smtClean="0"/>
              <a:t>). Слова Булата Окуджавы.</a:t>
            </a:r>
          </a:p>
          <a:p>
            <a:r>
              <a:rPr lang="ru-RU" dirty="0" smtClean="0"/>
              <a:t>Первая песня Карабаса </a:t>
            </a:r>
            <a:r>
              <a:rPr lang="ru-RU" dirty="0" err="1" smtClean="0"/>
              <a:t>Барабаса</a:t>
            </a:r>
            <a:r>
              <a:rPr lang="ru-RU" dirty="0" smtClean="0"/>
              <a:t> (</a:t>
            </a:r>
            <a:r>
              <a:rPr lang="ru-RU" i="1" dirty="0" smtClean="0"/>
              <a:t>«Я этих кукол обожаю, как будто собственных детей…»</a:t>
            </a:r>
            <a:r>
              <a:rPr lang="ru-RU" dirty="0" smtClean="0"/>
              <a:t>). Слова </a:t>
            </a:r>
            <a:r>
              <a:rPr lang="ru-RU" dirty="0" err="1" smtClean="0"/>
              <a:t>БулатаОкуджавы</a:t>
            </a:r>
            <a:r>
              <a:rPr lang="ru-RU" dirty="0" smtClean="0"/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dirty="0" smtClean="0"/>
              <a:t>Вторая песня Карабаса </a:t>
            </a:r>
            <a:r>
              <a:rPr lang="ru-RU" dirty="0" err="1" smtClean="0"/>
              <a:t>Барабаса</a:t>
            </a:r>
            <a:r>
              <a:rPr lang="ru-RU" dirty="0" smtClean="0"/>
              <a:t> (</a:t>
            </a:r>
            <a:r>
              <a:rPr lang="ru-RU" i="1" dirty="0" smtClean="0"/>
              <a:t>«Считайте меня подлым, да! я готов на подлости…»</a:t>
            </a:r>
            <a:r>
              <a:rPr lang="ru-RU" dirty="0" smtClean="0"/>
              <a:t>). Слова </a:t>
            </a:r>
            <a:r>
              <a:rPr lang="ru-RU" dirty="0" err="1" smtClean="0"/>
              <a:t>БулатаОкуджавы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Разговор пауков с Буратино (</a:t>
            </a:r>
            <a:r>
              <a:rPr lang="ru-RU" i="1" dirty="0" smtClean="0"/>
              <a:t>«Поучайте лучше ваших </a:t>
            </a:r>
            <a:r>
              <a:rPr lang="ru-RU" i="1" dirty="0" err="1" smtClean="0"/>
              <a:t>паучат</a:t>
            </a:r>
            <a:r>
              <a:rPr lang="ru-RU" i="1" dirty="0" smtClean="0"/>
              <a:t>!»</a:t>
            </a:r>
            <a:r>
              <a:rPr lang="ru-RU" dirty="0" smtClean="0"/>
              <a:t>). Слова Юрия </a:t>
            </a:r>
            <a:r>
              <a:rPr lang="ru-RU" dirty="0" err="1" smtClean="0"/>
              <a:t>Энтина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Романс </a:t>
            </a:r>
            <a:r>
              <a:rPr lang="ru-RU" dirty="0" err="1" smtClean="0"/>
              <a:t>Тортилы</a:t>
            </a:r>
            <a:r>
              <a:rPr lang="ru-RU" dirty="0" smtClean="0"/>
              <a:t> (</a:t>
            </a:r>
            <a:r>
              <a:rPr lang="ru-RU" i="1" dirty="0" smtClean="0"/>
              <a:t>«Затянулась бурой тиной гладь старинного пруда…»</a:t>
            </a:r>
            <a:r>
              <a:rPr lang="ru-RU" dirty="0" smtClean="0"/>
              <a:t>). Слова Юрия </a:t>
            </a:r>
            <a:r>
              <a:rPr lang="ru-RU" dirty="0" err="1" smtClean="0"/>
              <a:t>Энтина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Песня Пьеро (</a:t>
            </a:r>
            <a:r>
              <a:rPr lang="ru-RU" i="1" dirty="0" smtClean="0"/>
              <a:t>«Не страшна мне ангина…»</a:t>
            </a:r>
            <a:r>
              <a:rPr lang="ru-RU" dirty="0" smtClean="0"/>
              <a:t>). Слова Булата Окуджавы, исполняет </a:t>
            </a:r>
            <a:r>
              <a:rPr lang="ru-RU" dirty="0" smtClean="0"/>
              <a:t>Ирина </a:t>
            </a:r>
            <a:r>
              <a:rPr lang="ru-RU" dirty="0" err="1" smtClean="0"/>
              <a:t>Понаровская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Бу-ра-ти-но</a:t>
            </a:r>
            <a:r>
              <a:rPr lang="ru-RU" dirty="0" smtClean="0"/>
              <a:t>! (</a:t>
            </a:r>
            <a:r>
              <a:rPr lang="ru-RU" i="1" dirty="0" smtClean="0"/>
              <a:t>Финальная. «Я убедился нынче сам..»</a:t>
            </a:r>
            <a:r>
              <a:rPr lang="ru-RU" dirty="0" smtClean="0"/>
              <a:t>). Слова Юрия </a:t>
            </a:r>
            <a:r>
              <a:rPr lang="ru-RU" dirty="0" err="1" smtClean="0"/>
              <a:t>Энтина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24</Words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Приключения Буратино 1975</vt:lpstr>
      <vt:lpstr>Слайд 2</vt:lpstr>
      <vt:lpstr>Режиссер, сценарист, актер. Леонид Нечаев родился в Москве, учился на актерском факультете ВГИКа, в 1967 окончил режиссерский факультет   (мастерская Я.Сегеля).</vt:lpstr>
      <vt:lpstr>         Дмитрий Иосифов – в роли  Буратино</vt:lpstr>
      <vt:lpstr>Татьяна Проценко -Мальвина</vt:lpstr>
      <vt:lpstr> Роман Столкарц - Пьеро</vt:lpstr>
      <vt:lpstr>Слайд 7</vt:lpstr>
      <vt:lpstr>          Музыка и песни в мюзикле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 1975</dc:title>
  <cp:lastModifiedBy>дом</cp:lastModifiedBy>
  <cp:revision>10</cp:revision>
  <dcterms:modified xsi:type="dcterms:W3CDTF">2017-02-21T12:56:03Z</dcterms:modified>
</cp:coreProperties>
</file>