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47554D-9582-404F-8491-5FFCFA9E3D7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59AF78-E8EC-48C8-AA01-FD4960A19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47554D-9582-404F-8491-5FFCFA9E3D7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9AF78-E8EC-48C8-AA01-FD4960A19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47554D-9582-404F-8491-5FFCFA9E3D7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9AF78-E8EC-48C8-AA01-FD4960A19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47554D-9582-404F-8491-5FFCFA9E3D7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9AF78-E8EC-48C8-AA01-FD4960A19D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47554D-9582-404F-8491-5FFCFA9E3D7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9AF78-E8EC-48C8-AA01-FD4960A19D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47554D-9582-404F-8491-5FFCFA9E3D7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9AF78-E8EC-48C8-AA01-FD4960A19D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47554D-9582-404F-8491-5FFCFA9E3D7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9AF78-E8EC-48C8-AA01-FD4960A19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47554D-9582-404F-8491-5FFCFA9E3D7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9AF78-E8EC-48C8-AA01-FD4960A19D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47554D-9582-404F-8491-5FFCFA9E3D7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9AF78-E8EC-48C8-AA01-FD4960A19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47554D-9582-404F-8491-5FFCFA9E3D7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9AF78-E8EC-48C8-AA01-FD4960A19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47554D-9582-404F-8491-5FFCFA9E3D7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59AF78-E8EC-48C8-AA01-FD4960A19D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47554D-9582-404F-8491-5FFCFA9E3D77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D59AF78-E8EC-48C8-AA01-FD4960A19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1%D0%B5%D0%BB%D0%B0%D1%80%D1%83%D1%81%D1%8C%D1%84%D0%B8%D0%BB%D1%8C%D0%B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Сказка– мюзикл «Приключение Буратино»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>
                <a:solidFill>
                  <a:schemeClr val="tx1"/>
                </a:solidFill>
              </a:rPr>
              <a:t>Нурисламова</a:t>
            </a:r>
            <a:r>
              <a:rPr lang="ru-RU" dirty="0" smtClean="0">
                <a:solidFill>
                  <a:schemeClr val="tx1"/>
                </a:solidFill>
              </a:rPr>
              <a:t> Дана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ученица 1а класса МБОУ СОШ №7 г. Туймазы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algn="just"/>
            <a:r>
              <a:rPr lang="ru-RU" dirty="0" smtClean="0"/>
              <a:t>Песня Пьеро – это серенада, начинается с слов: «</a:t>
            </a:r>
            <a:r>
              <a:rPr lang="ru-RU" i="1" dirty="0" smtClean="0"/>
              <a:t>Позднею ночью в небе одна так соблазнительно светит луна</a:t>
            </a:r>
            <a:r>
              <a:rPr lang="ru-RU" i="1" dirty="0" smtClean="0"/>
              <a:t>…».</a:t>
            </a:r>
            <a:r>
              <a:rPr lang="ru-RU" dirty="0" smtClean="0"/>
              <a:t> Слова Б.Окуджавы, исполнитель </a:t>
            </a:r>
            <a:r>
              <a:rPr lang="ru-RU" dirty="0" err="1" smtClean="0"/>
              <a:t>И.Понаровская</a:t>
            </a:r>
            <a:r>
              <a:rPr lang="ru-RU" dirty="0" smtClean="0"/>
              <a:t>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Больше всего понравилась песня «</a:t>
            </a:r>
            <a:r>
              <a:rPr lang="ru-RU" dirty="0" err="1" smtClean="0"/>
              <a:t>Бу-ра-ти-но</a:t>
            </a:r>
            <a:r>
              <a:rPr lang="ru-RU" dirty="0" smtClean="0"/>
              <a:t>!». Слова песни как скороговорка, которые хочется повторять снова и снова. Очень веселая, ритмичная  и танцевальная песня.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algn="just"/>
            <a:r>
              <a:rPr lang="ru-RU" dirty="0" smtClean="0"/>
              <a:t>Если бы у меня была возможность сняться в мюзикле «Приключение Буратино», то ч бы сыграла роль </a:t>
            </a:r>
            <a:r>
              <a:rPr lang="ru-RU" dirty="0" err="1" smtClean="0"/>
              <a:t>Мальвины</a:t>
            </a:r>
            <a:r>
              <a:rPr lang="ru-RU" dirty="0" smtClean="0"/>
              <a:t>. Эта девочка умная, храбрая, находчивая, дружелюбная.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User\Мои фото\Documents\Дана\Приключения_буратин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836712"/>
            <a:ext cx="4320480" cy="51125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ru-RU" dirty="0"/>
              <a:t>Экранизация повести Алексея Толстого «Приключения Буратино», поставленная знаменитым советским сказочником Леонидом Нечаевым и украшенная песнями Алексея </a:t>
            </a:r>
            <a:r>
              <a:rPr lang="ru-RU" dirty="0" smtClean="0"/>
              <a:t>Рыбникова</a:t>
            </a:r>
            <a:r>
              <a:rPr lang="ru-RU" dirty="0"/>
              <a:t> </a:t>
            </a:r>
            <a:r>
              <a:rPr lang="ru-RU" dirty="0" smtClean="0"/>
              <a:t>создана </a:t>
            </a:r>
            <a:r>
              <a:rPr lang="ru-RU" dirty="0"/>
              <a:t>на киностудии «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hlinkClick r:id="rId2" tooltip="Беларусьфильм"/>
              </a:rPr>
              <a:t>Беларусьфильм</a:t>
            </a:r>
            <a:r>
              <a:rPr lang="ru-RU" dirty="0"/>
              <a:t>» в 1975 году. </a:t>
            </a:r>
            <a:r>
              <a:rPr lang="ru-RU" dirty="0" smtClean="0"/>
              <a:t>Телепремьера </a:t>
            </a:r>
            <a:r>
              <a:rPr lang="ru-RU" dirty="0"/>
              <a:t>состоялась 1-2 января 1976 года</a:t>
            </a:r>
            <a:r>
              <a:rPr lang="ru-RU" dirty="0" smtClean="0"/>
              <a:t>. Автор сценария Инна Веткина. Слова песен к фильму написаны Юрием </a:t>
            </a:r>
            <a:r>
              <a:rPr lang="ru-RU" dirty="0" err="1" smtClean="0"/>
              <a:t>Энтиным</a:t>
            </a:r>
            <a:r>
              <a:rPr lang="ru-RU" dirty="0" smtClean="0"/>
              <a:t> и Булатом Окуджава.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ru-RU" dirty="0" smtClean="0"/>
              <a:t>Главную роль – </a:t>
            </a:r>
            <a:r>
              <a:rPr lang="ru-RU" dirty="0" err="1" smtClean="0"/>
              <a:t>роль</a:t>
            </a:r>
            <a:r>
              <a:rPr lang="ru-RU" dirty="0" smtClean="0"/>
              <a:t> Буратино, сыграл  Дмитрий Иосифов.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D:\Users\User\Мои фото\Documents\Дана\fa046c2744fad4c74ff04236b88b0bf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852936"/>
            <a:ext cx="3600400" cy="295731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Татьяна Проценко—</a:t>
            </a:r>
            <a:r>
              <a:rPr lang="ru-RU" i="1" dirty="0" err="1" smtClean="0"/>
              <a:t>Мальвина</a:t>
            </a:r>
            <a:endParaRPr lang="ru-RU" i="1" dirty="0" smtClean="0"/>
          </a:p>
          <a:p>
            <a:r>
              <a:rPr lang="ru-RU" dirty="0" smtClean="0"/>
              <a:t>Роман </a:t>
            </a:r>
            <a:r>
              <a:rPr lang="ru-RU" dirty="0" err="1" smtClean="0"/>
              <a:t>Столкарц</a:t>
            </a:r>
            <a:r>
              <a:rPr lang="ru-RU" dirty="0" smtClean="0"/>
              <a:t> — </a:t>
            </a:r>
            <a:r>
              <a:rPr lang="ru-RU" i="1" dirty="0" smtClean="0"/>
              <a:t>Пьеро</a:t>
            </a:r>
            <a:endParaRPr lang="ru-RU" dirty="0" smtClean="0"/>
          </a:p>
          <a:p>
            <a:r>
              <a:rPr lang="ru-RU" dirty="0" smtClean="0"/>
              <a:t>Томас </a:t>
            </a:r>
            <a:r>
              <a:rPr lang="ru-RU" dirty="0" err="1" smtClean="0"/>
              <a:t>Аугустинас</a:t>
            </a:r>
            <a:r>
              <a:rPr lang="ru-RU" dirty="0" smtClean="0"/>
              <a:t> — </a:t>
            </a:r>
            <a:r>
              <a:rPr lang="ru-RU" i="1" dirty="0" err="1" smtClean="0"/>
              <a:t>Артемон</a:t>
            </a:r>
            <a:endParaRPr lang="ru-RU" dirty="0" smtClean="0"/>
          </a:p>
          <a:p>
            <a:r>
              <a:rPr lang="ru-RU" dirty="0" smtClean="0"/>
              <a:t>Григорий </a:t>
            </a:r>
            <a:r>
              <a:rPr lang="ru-RU" dirty="0" err="1" smtClean="0"/>
              <a:t>Светлорусов</a:t>
            </a:r>
            <a:r>
              <a:rPr lang="ru-RU" dirty="0" smtClean="0"/>
              <a:t> — </a:t>
            </a:r>
            <a:r>
              <a:rPr lang="ru-RU" i="1" dirty="0" smtClean="0"/>
              <a:t>Арлекин</a:t>
            </a:r>
            <a:endParaRPr lang="ru-RU" dirty="0" smtClean="0"/>
          </a:p>
          <a:p>
            <a:r>
              <a:rPr lang="ru-RU" dirty="0" smtClean="0"/>
              <a:t>Николай </a:t>
            </a:r>
            <a:r>
              <a:rPr lang="ru-RU" dirty="0" err="1" smtClean="0"/>
              <a:t>Гринько</a:t>
            </a:r>
            <a:r>
              <a:rPr lang="ru-RU" dirty="0" smtClean="0"/>
              <a:t>—папа Карло</a:t>
            </a:r>
          </a:p>
          <a:p>
            <a:r>
              <a:rPr lang="ru-RU" dirty="0" smtClean="0"/>
              <a:t>Юрий Катин-Ярцев — </a:t>
            </a:r>
            <a:r>
              <a:rPr lang="ru-RU" i="1" dirty="0" smtClean="0"/>
              <a:t>Джузеппе</a:t>
            </a:r>
            <a:endParaRPr lang="ru-RU" dirty="0" smtClean="0"/>
          </a:p>
          <a:p>
            <a:r>
              <a:rPr lang="ru-RU" dirty="0" err="1" smtClean="0"/>
              <a:t>Рина</a:t>
            </a:r>
            <a:r>
              <a:rPr lang="ru-RU" dirty="0" smtClean="0"/>
              <a:t> Зелёная— </a:t>
            </a:r>
            <a:r>
              <a:rPr lang="ru-RU" i="1" dirty="0" smtClean="0"/>
              <a:t>черепаха </a:t>
            </a:r>
            <a:r>
              <a:rPr lang="ru-RU" i="1" dirty="0" err="1" smtClean="0"/>
              <a:t>Тортила</a:t>
            </a:r>
            <a:endParaRPr lang="ru-RU" dirty="0" smtClean="0"/>
          </a:p>
          <a:p>
            <a:r>
              <a:rPr lang="ru-RU" dirty="0" smtClean="0"/>
              <a:t>Владимир </a:t>
            </a:r>
            <a:r>
              <a:rPr lang="ru-RU" dirty="0" err="1" smtClean="0"/>
              <a:t>Этуш</a:t>
            </a:r>
            <a:r>
              <a:rPr lang="ru-RU" dirty="0" smtClean="0"/>
              <a:t> — </a:t>
            </a:r>
            <a:r>
              <a:rPr lang="ru-RU" i="1" dirty="0" err="1" smtClean="0"/>
              <a:t>Карабас-барабас</a:t>
            </a:r>
            <a:endParaRPr lang="ru-RU" dirty="0" smtClean="0"/>
          </a:p>
          <a:p>
            <a:r>
              <a:rPr lang="ru-RU" dirty="0" smtClean="0"/>
              <a:t>Ролан Быков — </a:t>
            </a:r>
            <a:r>
              <a:rPr lang="ru-RU" i="1" dirty="0" smtClean="0"/>
              <a:t>кот </a:t>
            </a:r>
            <a:r>
              <a:rPr lang="ru-RU" i="1" dirty="0" err="1" smtClean="0"/>
              <a:t>Базилио</a:t>
            </a:r>
            <a:endParaRPr lang="ru-RU" dirty="0" smtClean="0"/>
          </a:p>
          <a:p>
            <a:r>
              <a:rPr lang="ru-RU" dirty="0" smtClean="0"/>
              <a:t>Елена </a:t>
            </a:r>
            <a:r>
              <a:rPr lang="ru-RU" dirty="0" err="1" smtClean="0"/>
              <a:t>Санаева</a:t>
            </a:r>
            <a:r>
              <a:rPr lang="ru-RU" dirty="0" smtClean="0"/>
              <a:t> — </a:t>
            </a:r>
            <a:r>
              <a:rPr lang="ru-RU" i="1" dirty="0" smtClean="0"/>
              <a:t>лиса Алиса</a:t>
            </a:r>
            <a:endParaRPr lang="ru-RU" dirty="0" smtClean="0"/>
          </a:p>
          <a:p>
            <a:r>
              <a:rPr lang="ru-RU" dirty="0" smtClean="0"/>
              <a:t>Владимир Басов — </a:t>
            </a:r>
            <a:r>
              <a:rPr lang="ru-RU" i="1" dirty="0" err="1" smtClean="0"/>
              <a:t>Дуремар</a:t>
            </a:r>
            <a:endParaRPr lang="ru-RU" dirty="0" smtClean="0"/>
          </a:p>
          <a:p>
            <a:r>
              <a:rPr lang="ru-RU" dirty="0" err="1" smtClean="0"/>
              <a:t>Баадур</a:t>
            </a:r>
            <a:r>
              <a:rPr lang="ru-RU" dirty="0" smtClean="0"/>
              <a:t> </a:t>
            </a:r>
            <a:r>
              <a:rPr lang="ru-RU" dirty="0" err="1" smtClean="0"/>
              <a:t>Цуладзе</a:t>
            </a:r>
            <a:r>
              <a:rPr lang="ru-RU" dirty="0" smtClean="0"/>
              <a:t> — </a:t>
            </a:r>
            <a:r>
              <a:rPr lang="ru-RU" i="1" dirty="0" smtClean="0"/>
              <a:t>хозяин харчевни трёх пескарей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Актерский состав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i="1" dirty="0" smtClean="0"/>
              <a:t>Песня </a:t>
            </a:r>
            <a:r>
              <a:rPr lang="ru-RU" i="1" dirty="0" err="1" smtClean="0"/>
              <a:t>Бу-ра-ти-но</a:t>
            </a:r>
            <a:r>
              <a:rPr lang="ru-RU" i="1" dirty="0" smtClean="0"/>
              <a:t>! (вступительная) </a:t>
            </a:r>
            <a:r>
              <a:rPr lang="ru-RU" i="1" dirty="0" smtClean="0"/>
              <a:t>начинается </a:t>
            </a:r>
            <a:r>
              <a:rPr lang="ru-RU" i="1" dirty="0" smtClean="0"/>
              <a:t>с слов: </a:t>
            </a:r>
            <a:r>
              <a:rPr lang="ru-RU" i="1" dirty="0" smtClean="0"/>
              <a:t>«Кто доброй сказкой входит в дом?», слова </a:t>
            </a:r>
            <a:r>
              <a:rPr lang="ru-RU" i="1" dirty="0" err="1" smtClean="0"/>
              <a:t>Ю.Энтина</a:t>
            </a:r>
            <a:r>
              <a:rPr lang="ru-RU" i="1" dirty="0" smtClean="0"/>
              <a:t>, исполнитель Н.Бродская</a:t>
            </a:r>
            <a:r>
              <a:rPr lang="ru-RU" i="1" dirty="0" smtClean="0"/>
              <a:t>. Песня </a:t>
            </a:r>
            <a:r>
              <a:rPr lang="ru-RU" i="1" dirty="0" err="1" smtClean="0"/>
              <a:t>Бу-ра-ти-но</a:t>
            </a:r>
            <a:r>
              <a:rPr lang="ru-RU" i="1" dirty="0" smtClean="0"/>
              <a:t>! (заключительная</a:t>
            </a:r>
            <a:r>
              <a:rPr lang="ru-RU" i="1" dirty="0" smtClean="0"/>
              <a:t>)</a:t>
            </a:r>
            <a:r>
              <a:rPr lang="ru-RU" i="1" dirty="0" smtClean="0"/>
              <a:t> начинается с слов: «</a:t>
            </a:r>
            <a:r>
              <a:rPr lang="ru-RU" i="1" dirty="0" smtClean="0"/>
              <a:t>Я убедился нынче сам, что надо верить </a:t>
            </a:r>
            <a:r>
              <a:rPr lang="ru-RU" i="1" dirty="0" smtClean="0"/>
              <a:t>чудесам», слова </a:t>
            </a:r>
            <a:r>
              <a:rPr lang="ru-RU" dirty="0" smtClean="0"/>
              <a:t>Ю. </a:t>
            </a:r>
            <a:r>
              <a:rPr lang="ru-RU" dirty="0" err="1" smtClean="0"/>
              <a:t>Энтина</a:t>
            </a:r>
            <a:r>
              <a:rPr lang="ru-RU" dirty="0" smtClean="0"/>
              <a:t>, исполнители: Ю.Катин-Ярцев, Н. </a:t>
            </a:r>
            <a:r>
              <a:rPr lang="ru-RU" dirty="0" err="1" smtClean="0"/>
              <a:t>Гринько</a:t>
            </a:r>
            <a:r>
              <a:rPr lang="ru-RU" dirty="0" smtClean="0"/>
              <a:t>, </a:t>
            </a:r>
            <a:r>
              <a:rPr lang="ru-RU" dirty="0" err="1" smtClean="0"/>
              <a:t>Г.Светлорусов</a:t>
            </a:r>
            <a:r>
              <a:rPr lang="ru-RU" dirty="0" smtClean="0"/>
              <a:t>, </a:t>
            </a:r>
            <a:r>
              <a:rPr lang="ru-RU" dirty="0" err="1" smtClean="0"/>
              <a:t>Т.Аугустинас</a:t>
            </a:r>
            <a:r>
              <a:rPr lang="ru-RU" dirty="0" smtClean="0"/>
              <a:t>, </a:t>
            </a:r>
            <a:r>
              <a:rPr lang="ru-RU" dirty="0" smtClean="0"/>
              <a:t>И. </a:t>
            </a:r>
            <a:r>
              <a:rPr lang="ru-RU" dirty="0" err="1" smtClean="0"/>
              <a:t>Понаровская</a:t>
            </a:r>
            <a:r>
              <a:rPr lang="ru-RU" dirty="0" smtClean="0"/>
              <a:t>, </a:t>
            </a:r>
            <a:r>
              <a:rPr lang="ru-RU" dirty="0" smtClean="0"/>
              <a:t>Т.Проценко</a:t>
            </a:r>
            <a:r>
              <a:rPr lang="ru-RU" dirty="0" smtClean="0"/>
              <a:t> и </a:t>
            </a:r>
            <a:r>
              <a:rPr lang="ru-RU" dirty="0" err="1" smtClean="0"/>
              <a:t>Т.Канаева</a:t>
            </a:r>
            <a:r>
              <a:rPr lang="ru-RU" dirty="0" smtClean="0"/>
              <a:t>.</a:t>
            </a:r>
            <a:r>
              <a:rPr lang="ru-RU" i="1" dirty="0" smtClean="0"/>
              <a:t> В данной песне куплеты-загадки, а припев – </a:t>
            </a:r>
            <a:r>
              <a:rPr lang="ru-RU" i="1" dirty="0" err="1" smtClean="0"/>
              <a:t>кричалка</a:t>
            </a:r>
            <a:r>
              <a:rPr lang="ru-RU" i="1" dirty="0" smtClean="0"/>
              <a:t>. Темп быстрый, ритмичный.</a:t>
            </a:r>
            <a:endParaRPr lang="ru-RU" i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Песни </a:t>
            </a:r>
            <a:r>
              <a:rPr lang="ru-RU" dirty="0" smtClean="0"/>
              <a:t>сказки - </a:t>
            </a:r>
            <a:r>
              <a:rPr lang="ru-RU" dirty="0" smtClean="0"/>
              <a:t>мюзикла  «Приключение Буратино»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Песня фонарщиков начинается с слов: «Мы </a:t>
            </a:r>
            <a:r>
              <a:rPr lang="ru-RU" sz="2400" dirty="0" smtClean="0"/>
              <a:t>люди неплохие: как вечер — мы в </a:t>
            </a:r>
            <a:r>
              <a:rPr lang="ru-RU" sz="2400" dirty="0" smtClean="0"/>
              <a:t>пути». Слова к песне написаны Б. Окуджава, исполнитель Вокально-инструментальный </a:t>
            </a:r>
            <a:r>
              <a:rPr lang="ru-RU" sz="2400" dirty="0" smtClean="0"/>
              <a:t>ансамбль «Верные друзья</a:t>
            </a:r>
            <a:r>
              <a:rPr lang="ru-RU" sz="2400" dirty="0" smtClean="0"/>
              <a:t>».</a:t>
            </a:r>
          </a:p>
          <a:p>
            <a:pPr algn="just"/>
            <a:r>
              <a:rPr lang="ru-RU" sz="2400" dirty="0" smtClean="0"/>
              <a:t>Песня папы Карло начинается с слов: «Из </a:t>
            </a:r>
            <a:r>
              <a:rPr lang="ru-RU" sz="2400" dirty="0" smtClean="0"/>
              <a:t>пахучих завитушек, стружек и колечек</a:t>
            </a:r>
            <a:r>
              <a:rPr lang="ru-RU" sz="2400" dirty="0" smtClean="0"/>
              <a:t>…, слова Б.Окуджавы, исполнитель </a:t>
            </a:r>
            <a:r>
              <a:rPr lang="ru-RU" sz="2400" dirty="0" err="1" smtClean="0"/>
              <a:t>Н.Гринько</a:t>
            </a:r>
            <a:r>
              <a:rPr lang="ru-RU" sz="2400" i="1" dirty="0" smtClean="0"/>
              <a:t>. </a:t>
            </a:r>
            <a:r>
              <a:rPr lang="ru-RU" sz="2400" dirty="0" smtClean="0"/>
              <a:t>Указанные песни по стилю являются балладами.</a:t>
            </a:r>
          </a:p>
          <a:p>
            <a:pPr algn="just"/>
            <a:r>
              <a:rPr lang="ru-RU" sz="2400" dirty="0" smtClean="0"/>
              <a:t>Песня кукол «Страшный Карабас» начинается  слов: «</a:t>
            </a:r>
            <a:r>
              <a:rPr lang="ru-RU" sz="2400" dirty="0" smtClean="0"/>
              <a:t>У Карабаса страшный бас и страшная </a:t>
            </a:r>
            <a:r>
              <a:rPr lang="ru-RU" sz="2400" dirty="0" smtClean="0"/>
              <a:t>гримаса», слова </a:t>
            </a:r>
            <a:r>
              <a:rPr lang="ru-RU" sz="2400" dirty="0" err="1" smtClean="0"/>
              <a:t>Ю.Энтина</a:t>
            </a:r>
            <a:r>
              <a:rPr lang="ru-RU" sz="2400" dirty="0" smtClean="0"/>
              <a:t>, исполнена детским ансамблем.</a:t>
            </a:r>
          </a:p>
          <a:p>
            <a:pPr algn="just">
              <a:buNone/>
            </a:pPr>
            <a:r>
              <a:rPr lang="ru-RU" sz="2400" i="1" dirty="0" smtClean="0"/>
              <a:t> 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3000" dirty="0" smtClean="0"/>
              <a:t>Песня </a:t>
            </a:r>
            <a:r>
              <a:rPr lang="ru-RU" sz="3000" dirty="0" err="1" smtClean="0"/>
              <a:t>Дуремара</a:t>
            </a:r>
            <a:r>
              <a:rPr lang="ru-RU" sz="3000" dirty="0" smtClean="0"/>
              <a:t> начинается с вступительных слов: «</a:t>
            </a:r>
            <a:r>
              <a:rPr lang="ru-RU" sz="3000" dirty="0" smtClean="0"/>
              <a:t>О птичках поёт </a:t>
            </a:r>
            <a:r>
              <a:rPr lang="ru-RU" sz="3000" dirty="0" smtClean="0"/>
              <a:t>птицелов», слова </a:t>
            </a:r>
            <a:r>
              <a:rPr lang="ru-RU" sz="3000" dirty="0" err="1" smtClean="0"/>
              <a:t>Ю.Энтина</a:t>
            </a:r>
            <a:r>
              <a:rPr lang="ru-RU" sz="3000" dirty="0" smtClean="0"/>
              <a:t>, исполняли В.Басов</a:t>
            </a:r>
            <a:r>
              <a:rPr lang="ru-RU" sz="3000" dirty="0" smtClean="0"/>
              <a:t> (куплеты) и вокальный ансамбль </a:t>
            </a:r>
            <a:r>
              <a:rPr lang="ru-RU" sz="3000" dirty="0" err="1" smtClean="0"/>
              <a:t>ТЮЗа</a:t>
            </a:r>
            <a:r>
              <a:rPr lang="ru-RU" sz="3000" dirty="0" smtClean="0"/>
              <a:t> (припев</a:t>
            </a:r>
            <a:r>
              <a:rPr lang="ru-RU" sz="3000" dirty="0" smtClean="0"/>
              <a:t>).</a:t>
            </a:r>
          </a:p>
          <a:p>
            <a:pPr algn="just"/>
            <a:r>
              <a:rPr lang="ru-RU" sz="3000" dirty="0" smtClean="0"/>
              <a:t>Песня –танец лисы Алисы и кота </a:t>
            </a:r>
            <a:r>
              <a:rPr lang="ru-RU" sz="3000" dirty="0" err="1" smtClean="0"/>
              <a:t>Базилио</a:t>
            </a:r>
            <a:r>
              <a:rPr lang="ru-RU" sz="3000" dirty="0" smtClean="0"/>
              <a:t> начинаются с слов: «</a:t>
            </a:r>
            <a:r>
              <a:rPr lang="ru-RU" sz="3000" i="1" dirty="0" smtClean="0"/>
              <a:t>Пока живут на свете хвастуны, мы прославлять судьбу свою </a:t>
            </a:r>
            <a:r>
              <a:rPr lang="ru-RU" sz="3000" i="1" dirty="0" smtClean="0"/>
              <a:t>должны», слова </a:t>
            </a:r>
            <a:r>
              <a:rPr lang="ru-RU" sz="3000" dirty="0" smtClean="0"/>
              <a:t>Б.Окуджава, исполнили Р.Быков и </a:t>
            </a:r>
            <a:r>
              <a:rPr lang="ru-RU" sz="3000" dirty="0" err="1" smtClean="0"/>
              <a:t>Е.Санаева</a:t>
            </a:r>
            <a:r>
              <a:rPr lang="ru-RU" sz="3000" dirty="0" smtClean="0"/>
              <a:t>.</a:t>
            </a:r>
          </a:p>
          <a:p>
            <a:pPr algn="just"/>
            <a:r>
              <a:rPr lang="ru-RU" sz="3000" dirty="0" smtClean="0"/>
              <a:t>Слова к песне Карабаса </a:t>
            </a:r>
            <a:r>
              <a:rPr lang="ru-RU" sz="3000" dirty="0" err="1" smtClean="0"/>
              <a:t>Барабаса</a:t>
            </a:r>
            <a:r>
              <a:rPr lang="ru-RU" sz="3000" dirty="0" smtClean="0"/>
              <a:t> написана </a:t>
            </a:r>
            <a:r>
              <a:rPr lang="ru-RU" sz="3000" dirty="0" err="1" smtClean="0"/>
              <a:t>Ю.Энтином</a:t>
            </a:r>
            <a:r>
              <a:rPr lang="ru-RU" sz="3000" dirty="0" smtClean="0"/>
              <a:t>, исполнена </a:t>
            </a:r>
            <a:r>
              <a:rPr lang="ru-RU" sz="3000" dirty="0" err="1" smtClean="0"/>
              <a:t>В.Этушом</a:t>
            </a:r>
            <a:r>
              <a:rPr lang="ru-RU" sz="3000" dirty="0" smtClean="0"/>
              <a:t>.</a:t>
            </a:r>
            <a:endParaRPr lang="ru-RU" sz="3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Песня Пауков и Буратино начинается с слов: «</a:t>
            </a:r>
            <a:r>
              <a:rPr lang="ru-RU" i="1" dirty="0" smtClean="0"/>
              <a:t>Детям грубым, непослушным, место лишь в чулане </a:t>
            </a:r>
            <a:r>
              <a:rPr lang="ru-RU" i="1" dirty="0" smtClean="0"/>
              <a:t>душном», слова </a:t>
            </a:r>
            <a:r>
              <a:rPr lang="ru-RU" dirty="0" err="1" smtClean="0"/>
              <a:t>Ю.Энтина</a:t>
            </a:r>
            <a:r>
              <a:rPr lang="ru-RU" dirty="0" smtClean="0"/>
              <a:t>, исполнители: Г. Бардин</a:t>
            </a:r>
            <a:r>
              <a:rPr lang="ru-RU" dirty="0" smtClean="0"/>
              <a:t> (куплеты) и </a:t>
            </a:r>
            <a:r>
              <a:rPr lang="ru-RU" u="sng" dirty="0" err="1" smtClean="0"/>
              <a:t>Т.Канаева</a:t>
            </a:r>
            <a:r>
              <a:rPr lang="ru-RU" dirty="0" smtClean="0"/>
              <a:t> (</a:t>
            </a:r>
            <a:r>
              <a:rPr lang="ru-RU" dirty="0" smtClean="0"/>
              <a:t>припев).</a:t>
            </a:r>
          </a:p>
          <a:p>
            <a:pPr algn="just"/>
            <a:r>
              <a:rPr lang="ru-RU" dirty="0" smtClean="0"/>
              <a:t>Слова к песне «Поле чудес» написаны Б.Окуджава, песня исполнялась </a:t>
            </a:r>
            <a:r>
              <a:rPr lang="ru-RU" dirty="0" smtClean="0"/>
              <a:t>Р.Быков и </a:t>
            </a:r>
            <a:r>
              <a:rPr lang="ru-RU" dirty="0" err="1" smtClean="0"/>
              <a:t>Е.Санаева</a:t>
            </a:r>
            <a:r>
              <a:rPr lang="ru-RU" dirty="0" smtClean="0"/>
              <a:t>. Песня начинается с слов: «</a:t>
            </a:r>
            <a:r>
              <a:rPr lang="ru-RU" dirty="0" smtClean="0"/>
              <a:t>Не прячьте ваши денежки по банкам и </a:t>
            </a:r>
            <a:r>
              <a:rPr lang="ru-RU" dirty="0" smtClean="0"/>
              <a:t>углам».</a:t>
            </a:r>
          </a:p>
          <a:p>
            <a:pPr algn="just"/>
            <a:r>
              <a:rPr lang="ru-RU" dirty="0" smtClean="0"/>
              <a:t>Песня черепахи </a:t>
            </a:r>
            <a:r>
              <a:rPr lang="ru-RU" dirty="0" err="1" smtClean="0"/>
              <a:t>Тортилы</a:t>
            </a:r>
            <a:r>
              <a:rPr lang="ru-RU" dirty="0" smtClean="0"/>
              <a:t> – это романс. Начинается с вступительных слов: «</a:t>
            </a:r>
            <a:r>
              <a:rPr lang="ru-RU" i="1" dirty="0" smtClean="0"/>
              <a:t>Затянулась бурой тиной гладь старинного пруда</a:t>
            </a:r>
            <a:r>
              <a:rPr lang="ru-RU" i="1" dirty="0" smtClean="0"/>
              <a:t>…», слова </a:t>
            </a:r>
            <a:r>
              <a:rPr lang="ru-RU" dirty="0" smtClean="0"/>
              <a:t>Ю. </a:t>
            </a:r>
            <a:r>
              <a:rPr lang="ru-RU" dirty="0" err="1" smtClean="0"/>
              <a:t>Энтина</a:t>
            </a:r>
            <a:r>
              <a:rPr lang="ru-RU" dirty="0" smtClean="0"/>
              <a:t>, исполнила Р.Зелёная.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 advTm="10000"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145</TotalTime>
  <Words>271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Сказка– мюзикл «Приключение Буратино»</vt:lpstr>
      <vt:lpstr>Слайд 2</vt:lpstr>
      <vt:lpstr>Слайд 3</vt:lpstr>
      <vt:lpstr>Слайд 4</vt:lpstr>
      <vt:lpstr>Актерский состав</vt:lpstr>
      <vt:lpstr>Песни сказки - мюзикла  «Приключение Буратино»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15</cp:revision>
  <dcterms:created xsi:type="dcterms:W3CDTF">2017-02-20T12:43:21Z</dcterms:created>
  <dcterms:modified xsi:type="dcterms:W3CDTF">2017-02-20T15:30:35Z</dcterms:modified>
</cp:coreProperties>
</file>