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Буратино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Работу выполнила </a:t>
            </a:r>
          </a:p>
          <a:p>
            <a:pPr algn="just"/>
            <a:r>
              <a:rPr lang="ru-RU" dirty="0" smtClean="0"/>
              <a:t>Никитина Ксения </a:t>
            </a:r>
          </a:p>
          <a:p>
            <a:pPr algn="just"/>
            <a:r>
              <a:rPr lang="ru-RU" dirty="0" smtClean="0"/>
              <a:t>4 б класса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ksenia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ksenia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ksenia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ksenia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ksenia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ksenia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ksenia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ksenia\Desktop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ksenia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ksenia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ksenia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ksenia\Desktop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ksenia\Desktop\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ksenia\Desktop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ksenia\Desktop\2518722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ksenia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ksenia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ksenia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ksenia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ksenia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ksenia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ksenia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</Words>
  <Application>Microsoft Office PowerPoint</Application>
  <PresentationFormat>Экран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 Буратино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ksenia</dc:creator>
  <cp:lastModifiedBy>ksenia</cp:lastModifiedBy>
  <cp:revision>4</cp:revision>
  <dcterms:created xsi:type="dcterms:W3CDTF">2017-02-18T17:47:40Z</dcterms:created>
  <dcterms:modified xsi:type="dcterms:W3CDTF">2017-02-18T18:27:15Z</dcterms:modified>
</cp:coreProperties>
</file>