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9" r:id="rId11"/>
    <p:sldId id="263" r:id="rId12"/>
    <p:sldId id="261" r:id="rId13"/>
    <p:sldId id="267" r:id="rId14"/>
    <p:sldId id="268" r:id="rId15"/>
    <p:sldId id="270" r:id="rId16"/>
    <p:sldId id="271" r:id="rId17"/>
    <p:sldId id="276" r:id="rId18"/>
    <p:sldId id="272" r:id="rId19"/>
    <p:sldId id="274" r:id="rId20"/>
    <p:sldId id="279" r:id="rId21"/>
    <p:sldId id="281" r:id="rId22"/>
    <p:sldId id="282" r:id="rId23"/>
  </p:sldIdLst>
  <p:sldSz cx="9144000" cy="6858000" type="screen4x3"/>
  <p:notesSz cx="6858000" cy="9144000"/>
  <p:embeddedFontLst>
    <p:embeddedFont>
      <p:font typeface="Calibri" pitchFamily="34" charset="0"/>
      <p:regular r:id="rId25"/>
      <p:bold r:id="rId26"/>
      <p:italic r:id="rId27"/>
      <p:boldItalic r:id="rId28"/>
    </p:embeddedFont>
    <p:embeddedFont>
      <p:font typeface="Christmas ScriptC" pitchFamily="34" charset="0"/>
      <p:regular r:id="rId29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4" autoAdjust="0"/>
    <p:restoredTop sz="86434" autoAdjust="0"/>
  </p:normalViewPr>
  <p:slideViewPr>
    <p:cSldViewPr>
      <p:cViewPr>
        <p:scale>
          <a:sx n="66" d="100"/>
          <a:sy n="66" d="100"/>
        </p:scale>
        <p:origin x="-127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589A2-DD04-4646-AD59-9C18A18CA3E0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D290C-D653-4558-BD3B-11E697996C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5F03D-3EE9-44D0-9E06-AA69A7A2CBDB}" type="datetimeFigureOut">
              <a:rPr lang="ru-RU" smtClean="0"/>
              <a:pPr/>
              <a:t>18.02.2017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94717-8974-4F99-8580-2C5B447A7D8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file:///D:\&#1056;&#1072;&#1073;&#1086;&#1095;&#1080;&#1081;%20&#1089;&#1090;&#1086;&#1083;\&#1055;&#1077;&#1089;&#1077;&#1085;&#1082;&#1072;%20-%20&#1041;&#1091;&#1088;&#1072;&#1090;&#1080;&#1085;&#1086;%20(1).mp3" TargetMode="External"/><Relationship Id="rId7" Type="http://schemas.openxmlformats.org/officeDocument/2006/relationships/image" Target="../media/image3.png"/><Relationship Id="rId2" Type="http://schemas.openxmlformats.org/officeDocument/2006/relationships/audio" Target="file:///D:\&#1056;&#1072;&#1073;&#1086;&#1095;&#1080;&#1081;%20&#1089;&#1090;&#1086;&#1083;\&#1084;&#1091;&#1079;&#1099;&#1082;&#1072;%20&#1040;&#1056;&#1099;&#1073;&#1085;&#1080;&#1082;&#1086;&#1074;&#1072;,%20&#1082;&#1092;%20quot&#1055;&#1088;&#1086;%20&#1082;&#1088;&#1072;&#1089;&#1085;&#1091;&#1102;%20&#1096;&#1072;&#1087;&#1086;&#1095;&#1082;&#1091;quot,%201977%20&#1075;%20-%20&#1055;&#1077;&#1089;&#1085;&#1103;%20&#1050;&#1088;&#1072;&#1089;&#1085;&#1086;&#1081;%20&#1064;&#1072;&#1087;&#1086;&#1095;&#1082;&#1080;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w/sov/3779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1.jpeg"/><Relationship Id="rId5" Type="http://schemas.openxmlformats.org/officeDocument/2006/relationships/hyperlink" Target="http://www.kino-teatr.ru/kino/movie/sov/y1975/5643/foto/a3779/582366/" TargetMode="Externa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636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23.jpeg"/><Relationship Id="rId5" Type="http://schemas.openxmlformats.org/officeDocument/2006/relationships/hyperlink" Target="http://www.kino-teatr.ru/kino/movie/sov/y1975/5643/foto/a636/582369/" TargetMode="Externa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w/sov/1608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25.jpeg"/><Relationship Id="rId5" Type="http://schemas.openxmlformats.org/officeDocument/2006/relationships/hyperlink" Target="http://www.kino-teatr.ru/kino/movie/sov/y1975/5643/foto/a1608/582370/" TargetMode="Externa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1906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27.jpeg"/><Relationship Id="rId5" Type="http://schemas.openxmlformats.org/officeDocument/2006/relationships/hyperlink" Target="http://www.kino-teatr.ru/kino/movie/sov/y1975/5643/foto/a1906/292082/" TargetMode="Externa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kino-teatr.ru/kino/acter/m/sov/4687/b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hyperlink" Target="http://www.kino-teatr.ru/kino/movie/sov/y1975/5643/foto/a4687/582372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592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1.jpeg"/><Relationship Id="rId5" Type="http://schemas.openxmlformats.org/officeDocument/2006/relationships/hyperlink" Target="http://www.kino-teatr.ru/kino/movie/sov/y1975/5643/foto/a592/91451/" TargetMode="External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hyperlink" Target="http://www.kino-teatr.ru/kino/acter/m/sov/3322/bio/" TargetMode="External"/><Relationship Id="rId7" Type="http://schemas.openxmlformats.org/officeDocument/2006/relationships/hyperlink" Target="http://www.kino-teatr.ru/kino/acter/m/sov/8030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33.jpeg"/><Relationship Id="rId5" Type="http://schemas.openxmlformats.org/officeDocument/2006/relationships/hyperlink" Target="http://www.kino-teatr.ru/kino/movie/sov/y1975/5643/foto/a3322/91452/" TargetMode="External"/><Relationship Id="rId10" Type="http://schemas.openxmlformats.org/officeDocument/2006/relationships/image" Target="../media/image35.jpeg"/><Relationship Id="rId4" Type="http://schemas.openxmlformats.org/officeDocument/2006/relationships/image" Target="../media/image32.jpeg"/><Relationship Id="rId9" Type="http://schemas.openxmlformats.org/officeDocument/2006/relationships/hyperlink" Target="http://www.kino-teatr.ru/kino/movie/sov/y1975/5643/foto/a8030/67023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movie/sov/y1975/5643/foto/a243587/412264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3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1748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9.jpeg"/><Relationship Id="rId5" Type="http://schemas.openxmlformats.org/officeDocument/2006/relationships/hyperlink" Target="http://www.kino-teatr.ru/kino/movie/sov/y1975/5643/foto/a1748/582382/" TargetMode="Externa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movie/sov/y1975/5643/foto/a3511/582376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Layout" Target="../slideLayouts/slideLayout2.xml"/><Relationship Id="rId7" Type="http://schemas.openxmlformats.org/officeDocument/2006/relationships/hyperlink" Target="http://www.kino-teatr.ru/kino/acter/c/sov/15819/bio/" TargetMode="External"/><Relationship Id="rId2" Type="http://schemas.openxmlformats.org/officeDocument/2006/relationships/audio" Target="file:///D:\&#1056;&#1072;&#1073;&#1086;&#1095;&#1080;&#1081;%20&#1089;&#1090;&#1086;&#1083;\&#1084;&#1091;&#1079;&#1099;&#1082;&#1072;%20&#1040;&#1056;&#1099;&#1073;&#1085;&#1080;&#1082;&#1086;&#1074;&#1072;,%20&#1082;&#1092;%20quot&#1055;&#1088;&#1086;%20&#1082;&#1088;&#1072;&#1089;&#1085;&#1091;&#1102;%20&#1096;&#1072;&#1087;&#1086;&#1095;&#1082;&#1091;quot,%201977%20&#1075;%20-%20&#1055;&#1077;&#1089;&#1085;&#1103;%20&#1050;&#1088;&#1072;&#1089;&#1085;&#1086;&#1081;%20&#1064;&#1072;&#1087;&#1086;&#1095;&#1082;&#1080;.mp3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1.jpeg"/><Relationship Id="rId5" Type="http://schemas.openxmlformats.org/officeDocument/2006/relationships/hyperlink" Target="http://www.kino-teatr.ru/kino/movie/sov/y1975/5643/foto/a15818/4664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3.png"/><Relationship Id="rId9" Type="http://schemas.openxmlformats.org/officeDocument/2006/relationships/hyperlink" Target="http://www.kino-teatr.ru/kino/acter/c/sov/24714/bio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1113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5.jpeg"/><Relationship Id="rId5" Type="http://schemas.openxmlformats.org/officeDocument/2006/relationships/hyperlink" Target="http://www.kino-teatr.ru/kino/movie/sov/y1975/5643/foto/a1113/582373/" TargetMode="Externa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4999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7.jpeg"/><Relationship Id="rId5" Type="http://schemas.openxmlformats.org/officeDocument/2006/relationships/hyperlink" Target="http://www.kino-teatr.ru/kino/movie/sov/y1975/5643/foto/a4999/582375/" TargetMode="Externa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o-teatr.ru/kino/acter/m/sov/341/b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9.jpeg"/><Relationship Id="rId5" Type="http://schemas.openxmlformats.org/officeDocument/2006/relationships/hyperlink" Target="http://www.kino-teatr.ru/kino/movie/sov/y1975/5643/foto/a341/582367/" TargetMode="Externa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57214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5400" dirty="0" smtClean="0">
                <a:solidFill>
                  <a:srgbClr val="00B0F0"/>
                </a:solidFill>
              </a:rPr>
              <a:t>          </a:t>
            </a:r>
            <a:r>
              <a:rPr lang="ru-RU" sz="5400" b="1" dirty="0" smtClean="0">
                <a:solidFill>
                  <a:srgbClr val="00B0F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5400" b="1" dirty="0" smtClean="0">
                <a:solidFill>
                  <a:srgbClr val="00B0F0"/>
                </a:solidFill>
                <a:effectLst>
                  <a:reflection blurRad="6350" stA="55000" endA="300" endPos="45500" dir="5400000" sy="-100000" algn="bl" rotWithShape="0"/>
                </a:effectLst>
                <a:latin typeface="Christmas ScriptC" pitchFamily="34" charset="0"/>
              </a:rPr>
              <a:t>Олимпиада</a:t>
            </a:r>
            <a:r>
              <a:rPr lang="ru-RU" sz="5400" b="1" dirty="0" smtClean="0">
                <a:solidFill>
                  <a:srgbClr val="00B0F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5400" b="1" dirty="0" smtClean="0">
                <a:solidFill>
                  <a:srgbClr val="00B0F0"/>
                </a:solidFill>
                <a:effectLst>
                  <a:reflection blurRad="6350" stA="55000" endA="300" endPos="45500" dir="5400000" sy="-100000" algn="bl" rotWithShape="0"/>
                </a:effectLst>
                <a:latin typeface="Christmas ScriptC" pitchFamily="34" charset="0"/>
              </a:rPr>
              <a:t>2017</a:t>
            </a:r>
            <a:endParaRPr lang="ru-RU" sz="5400" b="1" dirty="0">
              <a:solidFill>
                <a:srgbClr val="00B0F0"/>
              </a:solidFill>
              <a:effectLst>
                <a:reflection blurRad="6350" stA="55000" endA="300" endPos="45500" dir="5400000" sy="-100000" algn="bl" rotWithShape="0"/>
              </a:effectLst>
              <a:latin typeface="Christmas ScriptC" pitchFamily="34" charset="0"/>
            </a:endParaRPr>
          </a:p>
        </p:txBody>
      </p:sp>
      <p:pic>
        <p:nvPicPr>
          <p:cNvPr id="9" name="музыка АРыбникова, кф quotПро красную шапочкуquot, 1977 г - Песня Красной Шапочки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5" name="музыка АРыбникова, кф quotПро красную шапочкуquot, 1977 г - Песня Красной Шапочки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музыка АРыбникова, кф quotПро красную шапочкуquot, 1977 г - Песня Красной Шапочки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Песенка - Буратино (1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2" name="Picture 3" descr="D:\Рабочий стол\2586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6072198" cy="5357826"/>
          </a:xfrm>
          <a:prstGeom prst="rect">
            <a:avLst/>
          </a:prstGeom>
          <a:noFill/>
        </p:spPr>
      </p:pic>
      <p:pic>
        <p:nvPicPr>
          <p:cNvPr id="8" name="Песенка - Буратино (1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8501090" y="21429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numSld="999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showWhenStopped="0"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numSld="999" showWhenStopped="0">
                <p:cTn id="1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357166"/>
            <a:ext cx="8229600" cy="1071570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dirty="0" smtClean="0">
                <a:solidFill>
                  <a:srgbClr val="002060"/>
                </a:solidFill>
              </a:rPr>
              <a:t>Елена Санаева</a:t>
            </a:r>
            <a:br>
              <a:rPr lang="ru-RU" sz="5300" dirty="0" smtClean="0">
                <a:solidFill>
                  <a:srgbClr val="002060"/>
                </a:solidFill>
              </a:rPr>
            </a:br>
            <a:r>
              <a:rPr lang="ru-RU" sz="2700" dirty="0" smtClean="0">
                <a:solidFill>
                  <a:srgbClr val="002060"/>
                </a:solidFill>
              </a:rPr>
              <a:t>Лиса Алиса</a:t>
            </a:r>
            <a:endParaRPr lang="ru-RU" sz="2700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 descr="Елена Санаева">
            <a:hlinkClick r:id="rId3" tooltip="&quot;Елена Санаева&quot;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5720" y="928670"/>
            <a:ext cx="228601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Елена Санаева">
            <a:hlinkClick r:id="rId5" tooltip="&quot;Елена Санаева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2786058"/>
            <a:ext cx="385765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Ролан Быков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2200" dirty="0" smtClean="0">
                <a:solidFill>
                  <a:srgbClr val="FFFF00"/>
                </a:solidFill>
              </a:rPr>
              <a:t>кот Базилио</a:t>
            </a:r>
            <a:endParaRPr lang="ru-RU" sz="22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Ролан Быков">
            <a:hlinkClick r:id="rId3" tooltip="&quot;Ролан Быков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57166"/>
            <a:ext cx="314327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6" name="Содержимое 5" descr="Ролан Быков">
            <a:hlinkClick r:id="rId5" tooltip="&quot;Ролан Быков&quot;"/>
          </p:cNvPr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000496" y="2071678"/>
            <a:ext cx="485778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4286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2"/>
                </a:solidFill>
              </a:rPr>
              <a:t>Рина Зелёная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черепаха Тортила</a:t>
            </a:r>
            <a:endParaRPr lang="ru-RU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Рисунок 5" descr="Рина Зелёная">
            <a:hlinkClick r:id="rId3" tooltip="&quot;Рина Зелёная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350046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Рина Зелёная">
            <a:hlinkClick r:id="rId5" tooltip="&quot;Рина Зелёная&quot;"/>
          </p:cNvPr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643438" y="3143248"/>
            <a:ext cx="392909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786246" y="1714488"/>
            <a:ext cx="8858312" cy="11430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0070C0"/>
                </a:solidFill>
              </a:rPr>
              <a:t>Юрий Катин-Ярцев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Джузеппе-Сизый нос</a:t>
            </a:r>
            <a:endParaRPr lang="ru-RU" sz="2200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Юрий Катин-Ярцев">
            <a:hlinkClick r:id="rId3" tooltip="&quot;Юрий Катин-Ярцев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000372"/>
            <a:ext cx="257176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Юрий Катин-Ярцев">
            <a:hlinkClick r:id="rId5" tooltip="&quot;Юрий Катин-Ярцев&quot;"/>
          </p:cNvPr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5286380" y="714356"/>
            <a:ext cx="350046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357166"/>
            <a:ext cx="4500594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Баадур Цуладзе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хозяин Харчевни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7" name="Рисунок 6" descr="Баадур Цуладзе">
            <a:hlinkClick r:id="rId2" tooltip="&quot;Баадур Цуладзе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00108"/>
            <a:ext cx="2073597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Баадур Цуладзе">
            <a:hlinkClick r:id="rId4" tooltip="&quot;Баадур Цуладзе&quot;"/>
          </p:cNvPr>
          <p:cNvPicPr>
            <a:picLocks noGrp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714876" y="2500306"/>
            <a:ext cx="421484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604362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Валентин Букин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старший полицейский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Валентин Букин">
            <a:hlinkClick r:id="rId3" tooltip="&quot;Валентин Букин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928670"/>
            <a:ext cx="292895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Валентин Букин">
            <a:hlinkClick r:id="rId5" tooltip="&quot;Валентин Букин&quot;"/>
          </p:cNvPr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1285852" y="3000372"/>
            <a:ext cx="335758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8" y="857232"/>
            <a:ext cx="3686172" cy="5143536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Михаил Петров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Собака полицейский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/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Владимир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Грицевский 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3100" dirty="0" smtClean="0">
                <a:solidFill>
                  <a:srgbClr val="00B050"/>
                </a:solidFill>
              </a:rPr>
              <a:t>музыкант</a:t>
            </a:r>
            <a:endParaRPr lang="ru-RU" sz="3100" dirty="0">
              <a:solidFill>
                <a:srgbClr val="00B050"/>
              </a:solidFill>
            </a:endParaRPr>
          </a:p>
        </p:txBody>
      </p:sp>
      <p:pic>
        <p:nvPicPr>
          <p:cNvPr id="6" name="Рисунок 5" descr="Михаил Петров">
            <a:hlinkClick r:id="rId3" tooltip="&quot;Михаил Петров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0"/>
            <a:ext cx="2428892" cy="3214686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8" name="Рисунок 7" descr="Михаил Петров">
            <a:hlinkClick r:id="rId5" tooltip="&quot;Михаил Петров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571480"/>
            <a:ext cx="228601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Владимир Грицевский">
            <a:hlinkClick r:id="rId7" tooltip="&quot;Владимир Грицевский&quot;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3286124"/>
            <a:ext cx="221457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10" descr="Владимир Грицевский">
            <a:hlinkClick r:id="rId9" tooltip="&quot;Владимир Грицевский&quot;"/>
          </p:cNvPr>
          <p:cNvPicPr>
            <a:picLocks noGrp="1"/>
          </p:cNvPicPr>
          <p:nvPr>
            <p:ph idx="1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2928926" y="3500438"/>
            <a:ext cx="278608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274638"/>
            <a:ext cx="43291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О.Колёва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кассирша</a:t>
            </a:r>
            <a:endParaRPr lang="ru-RU" sz="3100" dirty="0">
              <a:solidFill>
                <a:srgbClr val="FFFF00"/>
              </a:solidFill>
            </a:endParaRPr>
          </a:p>
        </p:txBody>
      </p:sp>
      <p:pic>
        <p:nvPicPr>
          <p:cNvPr id="6" name="Содержимое 5" descr="О. Королева">
            <a:hlinkClick r:id="rId3" tooltip="&quot;О. Королева&quot;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57158" y="785794"/>
            <a:ext cx="442915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274638"/>
            <a:ext cx="5329246" cy="1143000"/>
          </a:xfrm>
        </p:spPr>
        <p:txBody>
          <a:bodyPr>
            <a:normAutofit/>
          </a:bodyPr>
          <a:lstStyle/>
          <a:p>
            <a:pPr algn="r"/>
            <a:endParaRPr lang="ru-RU" sz="31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Рабочий стол\lightray-1144174233_i_774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8652" cy="1143000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Это отнюдь не пьеса с музыкальными вставками, напротив, музыка здесь определяет драматургию, составляет ее основу. Она настолько крепко сливается с действием, что без нее невозможно представить себе развитие событий. Здесь пение и танец являются равноправными союзниками слова, они участвуют в развитии сюжета, а не являются его фоном. Пение органично вытекает из диалога и столь же незаметно переходит в него. Казалось бы, случайное танцевальное движение выливается в танец – танец становится массовым, и уже все действующие лица заражены единым стремлением, общей эмоцией, которую иными способами, как через танец, и высказать невозможно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endParaRPr lang="ru-RU" dirty="0" smtClean="0"/>
          </a:p>
          <a:p>
            <a:pPr marL="914400" indent="-914400" algn="ctr">
              <a:buFont typeface="+mj-lt"/>
              <a:buAutoNum type="arabicPeriod"/>
            </a:pPr>
            <a:r>
              <a:rPr lang="ru-RU" sz="4800" b="1" dirty="0" smtClean="0">
                <a:solidFill>
                  <a:schemeClr val="accent2"/>
                </a:solidFill>
              </a:rPr>
              <a:t>Дата </a:t>
            </a:r>
            <a:r>
              <a:rPr lang="ru-RU" sz="4800" b="1" dirty="0">
                <a:solidFill>
                  <a:schemeClr val="accent2"/>
                </a:solidFill>
              </a:rPr>
              <a:t>премьеры фильма </a:t>
            </a:r>
            <a:r>
              <a:rPr lang="ru-RU" sz="4800" b="1" dirty="0" smtClean="0">
                <a:solidFill>
                  <a:schemeClr val="accent2"/>
                </a:solidFill>
              </a:rPr>
              <a:t>«Буратино»</a:t>
            </a:r>
          </a:p>
          <a:p>
            <a:pPr marL="914400" indent="-914400" algn="ctr">
              <a:buNone/>
            </a:pPr>
            <a:r>
              <a:rPr lang="ru-RU" sz="4800" b="1" dirty="0" smtClean="0">
                <a:solidFill>
                  <a:schemeClr val="accent2"/>
                </a:solidFill>
              </a:rPr>
              <a:t>1 января 1976 года</a:t>
            </a:r>
            <a:endParaRPr lang="ru-RU" sz="4800" b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7166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57227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Буратино – самое весёлое  и задорное  исполнение в этом фильме. Полный восторг. 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Фонарщиков (слова  Булата Окуджавы) -Очень красивое  и содержательное исполнение. Не много сказки не много философии.</a:t>
            </a:r>
            <a:r>
              <a:rPr lang="ru-RU" i="1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Перефразируя классику, если фонарщик зажигает огни, значит, кому-то это нужно.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папы Карло(слова Булата Окуджавы) –Очень добрая и спокойная песня. Напевая папа Карло вкладывает всю доброту  и тепло в свой труд.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кукол «Страшный Карабас «- классная постановка, музыка текс. Всё гениально. И самое страшное, что же прячет от нас Карабас?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Дуремара – смешная</a:t>
            </a:r>
            <a:r>
              <a:rPr lang="ru-RU" dirty="0" smtClean="0">
                <a:solidFill>
                  <a:srgbClr val="7030A0"/>
                </a:solidFill>
              </a:rPr>
              <a:t>,  забавная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–танец лисы Алисы и кота Базилио- Просто шедевр . 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Карабаса Барабаса – Карабас очень несчастный . Песня отражает всю его душу. Жадный,мерзкий.Готов на унижения ради денег.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Пауков и Буратино- музыкальная страшилка.. Но очень интересная песня и музыка получилась. 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«Поле чудес»- действительно песня для дураков. Очень весёлая. 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черепахи Тортилы- Великолепный романс. Шедевр полный добра ,света и глубоких мыслей.</a:t>
            </a:r>
          </a:p>
          <a:p>
            <a:pPr lvl="0"/>
            <a:r>
              <a:rPr lang="ru-RU" dirty="0" smtClean="0">
                <a:solidFill>
                  <a:srgbClr val="7030A0"/>
                </a:solidFill>
              </a:rPr>
              <a:t>Песня Пьеро- Замечательная любовная баллада .Слова этой песни заставили смущаться даже Мальвину.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4.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Я бы с удовольствием снялся в роли Буратино. Я по сути тоже озорной и не наивный хулиган жаждущий приключений. А именно таким был и этот герой . Позволяющий обмануть  себя коту и лисе. Любящий своих друзей . И Только после встречи с Тортилой Буратино поменялся 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45719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282828"/>
                </a:solidFill>
                <a:effectLst/>
                <a:latin typeface="RobotoCondensed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571480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Благодаря таланту разных людей, удалось снять очень хороший фильм с замечательными музыкой, песнями, актёрами, каждый из которых просто идеально подошёл на свою роль. Некоторые из актёров были ещё и талантливыми режиссёрами (Быков, Басов) или театральными педагогами (Этуш, Катин-Ярцев). Можно было бы и добавить что-то в фильм для ещё большего приближения его к шедевру, но он и так получился просто отличным. Мальвина - настоящая куколка. Пьеро также просто отличным получился. Такой красавец с правильными чертами лица итальянца или француза какого-то в этом гриме. Хотя сам персонаж Пьеро весьма неоднозначен - это шут, который имеет очень тонкую психическую организацию, и прячет своё истинное лицо под гримом нытика. Мимика очень богатая и живая. Дети, конечно, найдут в фильме многое  интересное и поучительное для себя. Сама серенада Пьеро, в которой он по сути дразнит Мальвину, требует осмысления (браво Окуджаве). Ну и лучше всех сыграл свою роль, конечно, Буратино. А за взрослых актёров и говорить не надо - там одни мастера высшего класса. Даже несмотря на некоторые огрехи, их игра просто великолепна. Плюс сделано всё с душой. </a:t>
            </a:r>
          </a:p>
        </p:txBody>
      </p:sp>
    </p:spTree>
  </p:cSld>
  <p:clrMapOvr>
    <a:masterClrMapping/>
  </p:clrMapOvr>
  <p:transition advClick="0"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 marL="514350" indent="-51435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2. Режиссер фильма - Леонид Нечаев</a:t>
            </a: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D:\Рабочий стол\Леонид Нечае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214554"/>
            <a:ext cx="6572296" cy="4387007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Исполнитель главной роли Дмитрий Иосиф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Рисунок 5" descr="Дмитрий Иосифов">
            <a:hlinkClick r:id="rId3" tooltip="&quot;Дмитрий Иосифов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214686"/>
            <a:ext cx="2428892" cy="328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Дмитрий Иосифов">
            <a:hlinkClick r:id="rId5" tooltip="&quot;Дмитрий Иосифов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2857496"/>
            <a:ext cx="2571768" cy="2645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128586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Татьяна Процеко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accent2"/>
                </a:solidFill>
              </a:rPr>
              <a:t>Мальвина</a:t>
            </a:r>
            <a:endParaRPr lang="ru-RU" sz="3100" dirty="0">
              <a:solidFill>
                <a:schemeClr val="accent2"/>
              </a:solidFill>
            </a:endParaRPr>
          </a:p>
        </p:txBody>
      </p:sp>
      <p:pic>
        <p:nvPicPr>
          <p:cNvPr id="6" name="Содержимое 5" descr="Татьяна Проценко">
            <a:hlinkClick r:id="rId3" tooltip="&quot;Татьяна Проценко&quot;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143248"/>
            <a:ext cx="3214710" cy="319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214290"/>
            <a:ext cx="7658096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accent2"/>
                </a:solidFill>
              </a:rPr>
              <a:t>Рома Столкарц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Пьеро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14488"/>
            <a:ext cx="8229600" cy="4525963"/>
          </a:xfrm>
        </p:spPr>
        <p:txBody>
          <a:bodyPr/>
          <a:lstStyle/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66CC"/>
                </a:solidFill>
              </a:rPr>
              <a:t>Григорий Светлорусов</a:t>
            </a:r>
          </a:p>
          <a:p>
            <a:pPr algn="r">
              <a:buNone/>
            </a:pPr>
            <a:r>
              <a:rPr lang="ru-RU" sz="2000" dirty="0" smtClean="0"/>
              <a:t>Арлекин</a:t>
            </a:r>
          </a:p>
          <a:p>
            <a:pPr algn="r"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</a:t>
            </a:r>
            <a:r>
              <a:rPr lang="ru-RU" sz="2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Томас Агустинос</a:t>
            </a:r>
          </a:p>
          <a:p>
            <a:pPr>
              <a:buNone/>
            </a:pPr>
            <a:r>
              <a:rPr lang="ru-RU" sz="2000" dirty="0" smtClean="0"/>
              <a:t>                          Артемон        </a:t>
            </a:r>
          </a:p>
          <a:p>
            <a:pPr algn="r">
              <a:buNone/>
            </a:pPr>
            <a:endParaRPr lang="ru-RU" sz="2000" dirty="0"/>
          </a:p>
        </p:txBody>
      </p:sp>
      <p:pic>
        <p:nvPicPr>
          <p:cNvPr id="7" name="музыка АРыбникова, кф quotПро красную шапочкуquot, 1977 г - Песня Красной Шапочки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Рисунок 7" descr="Рома Столкарц">
            <a:hlinkClick r:id="rId5" tooltip="&quot;Рома Столкарц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571480"/>
            <a:ext cx="257176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Томас Аугустинас">
            <a:hlinkClick r:id="rId7" tooltip="&quot;Томас Аугустинас&quot;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3500438"/>
            <a:ext cx="1930721" cy="2715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Григорий Светлорусов">
            <a:hlinkClick r:id="rId9" tooltip="&quot;Григорий Светлорусов&quot;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57950" y="3286124"/>
            <a:ext cx="2357454" cy="278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28924" y="28572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Николай Гринько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папа Карло</a:t>
            </a:r>
            <a:endParaRPr lang="ru-RU" sz="2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Николай Гринько">
            <a:hlinkClick r:id="rId3" tooltip="&quot;Николай Гринько&quot;"/>
          </p:cNvPr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85728"/>
            <a:ext cx="257176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Николай Гринько">
            <a:hlinkClick r:id="rId5" tooltip="&quot;Николай Гринько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04" y="3071810"/>
            <a:ext cx="328614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1428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FF00"/>
                </a:solidFill>
              </a:rPr>
              <a:t>Владимир Этуш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2200" dirty="0" smtClean="0">
                <a:solidFill>
                  <a:srgbClr val="FFFF00"/>
                </a:solidFill>
              </a:rPr>
              <a:t>Карабас - барабас</a:t>
            </a:r>
            <a:endParaRPr lang="ru-RU" sz="2200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Владимир Этуш">
            <a:hlinkClick r:id="rId3" tooltip="&quot;Владимир Этуш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85728"/>
            <a:ext cx="285752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 descr="Владимир Этуш">
            <a:hlinkClick r:id="rId5" tooltip="&quot;Владимир Этуш&quot;"/>
          </p:cNvPr>
          <p:cNvPicPr>
            <a:picLocks noGrp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3786182" y="2571744"/>
            <a:ext cx="500066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Владимир Басов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Дуремар</a:t>
            </a:r>
            <a:endParaRPr lang="ru-RU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857760"/>
            <a:ext cx="8229600" cy="4525963"/>
          </a:xfrm>
        </p:spPr>
        <p:txBody>
          <a:bodyPr/>
          <a:lstStyle/>
          <a:p>
            <a:pPr algn="r">
              <a:buNone/>
            </a:pPr>
            <a:endParaRPr lang="ru-RU" sz="2000" dirty="0">
              <a:solidFill>
                <a:schemeClr val="accent2"/>
              </a:solidFill>
            </a:endParaRPr>
          </a:p>
        </p:txBody>
      </p:sp>
      <p:pic>
        <p:nvPicPr>
          <p:cNvPr id="4" name="Рисунок 3" descr="Владимир Басов">
            <a:hlinkClick r:id="rId3" tooltip="&quot;Владимир Басов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28598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7" name="Рисунок 6" descr="Владимир Басов">
            <a:hlinkClick r:id="rId5" tooltip="&quot;Владимир Басов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2071678"/>
            <a:ext cx="535785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|0.9|1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692</TotalTime>
  <Words>621</Words>
  <Application>Microsoft Office PowerPoint</Application>
  <PresentationFormat>Экран (4:3)</PresentationFormat>
  <Paragraphs>43</Paragraphs>
  <Slides>22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Christmas ScriptC</vt:lpstr>
      <vt:lpstr>RobotoCondensed</vt:lpstr>
      <vt:lpstr>Times New Roman</vt:lpstr>
      <vt:lpstr>Тема Office</vt:lpstr>
      <vt:lpstr>Слайд 1</vt:lpstr>
      <vt:lpstr>Слайд 2</vt:lpstr>
      <vt:lpstr>Слайд 3</vt:lpstr>
      <vt:lpstr>Слайд 4</vt:lpstr>
      <vt:lpstr>Татьяна Процеко Мальвина</vt:lpstr>
      <vt:lpstr>Рома Столкарц Пьеро</vt:lpstr>
      <vt:lpstr>Николай Гринько папа Карло</vt:lpstr>
      <vt:lpstr>Владимир Этуш Карабас - барабас</vt:lpstr>
      <vt:lpstr>Владимир Басов Дуремар</vt:lpstr>
      <vt:lpstr>Елена Санаева Лиса Алиса</vt:lpstr>
      <vt:lpstr>Ролан Быков кот Базилио</vt:lpstr>
      <vt:lpstr>Рина Зелёная черепаха Тортила</vt:lpstr>
      <vt:lpstr>Юрий Катин-Ярцев Джузеппе-Сизый нос</vt:lpstr>
      <vt:lpstr>Баадур Цуладзе хозяин Харчевни</vt:lpstr>
      <vt:lpstr>Валентин Букин старший полицейский</vt:lpstr>
      <vt:lpstr>Михаил Петров  Собака полицейский    Владимир Грицевский  музыкант</vt:lpstr>
      <vt:lpstr>О.Колёва кассирша</vt:lpstr>
      <vt:lpstr>Слайд 18</vt:lpstr>
      <vt:lpstr>2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 Красную Шапочку»</dc:title>
  <dc:creator>Pentium4</dc:creator>
  <cp:lastModifiedBy>Pentium4</cp:lastModifiedBy>
  <cp:revision>78</cp:revision>
  <dcterms:created xsi:type="dcterms:W3CDTF">2016-10-28T06:23:42Z</dcterms:created>
  <dcterms:modified xsi:type="dcterms:W3CDTF">2017-02-18T09:39:36Z</dcterms:modified>
</cp:coreProperties>
</file>