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0%D1%80%D0%BB%D0%B5%D0%BA%D0%B8%D0%BD" TargetMode="External"/><Relationship Id="rId13" Type="http://schemas.openxmlformats.org/officeDocument/2006/relationships/hyperlink" Target="https://ru.wikipedia.org/wiki/%D0%AD%D1%82%D1%83%D1%88,_%D0%92%D0%BB%D0%B0%D0%B4%D0%B8%D0%BC%D0%B8%D1%80_%D0%90%D0%B1%D1%80%D0%B0%D0%BC%D0%BE%D0%B2%D0%B8%D1%87" TargetMode="External"/><Relationship Id="rId18" Type="http://schemas.openxmlformats.org/officeDocument/2006/relationships/hyperlink" Target="https://ru.wikipedia.org/wiki/%D0%9B%D0%B8%D1%81%D0%B0_%D0%90%D0%BB%D0%B8%D1%81%D0%B0" TargetMode="External"/><Relationship Id="rId3" Type="http://schemas.openxmlformats.org/officeDocument/2006/relationships/hyperlink" Target="https://ru.wikipedia.org/wiki/%D0%91%D1%83%D1%80%D0%B0%D1%82%D0%B8%D0%BD%D0%BE" TargetMode="External"/><Relationship Id="rId7" Type="http://schemas.openxmlformats.org/officeDocument/2006/relationships/hyperlink" Target="https://ru.wikipedia.org/wiki/%D0%90%D1%80%D1%82%D0%B5%D0%BC%D0%BE%D0%BD_(%D0%BF%D0%B5%D1%80%D1%81%D0%BE%D0%BD%D0%B0%D0%B6)" TargetMode="External"/><Relationship Id="rId12" Type="http://schemas.openxmlformats.org/officeDocument/2006/relationships/hyperlink" Target="https://ru.wikipedia.org/wiki/%D0%97%D0%B5%D0%BB%D1%91%D0%BD%D0%B0%D1%8F,_%D0%A0%D0%B8%D0%BD%D0%B0" TargetMode="External"/><Relationship Id="rId17" Type="http://schemas.openxmlformats.org/officeDocument/2006/relationships/hyperlink" Target="https://ru.wikipedia.org/wiki/%D0%A1%D0%B0%D0%BD%D0%B0%D0%B5%D0%B2%D0%B0,_%D0%95%D0%BB%D0%B5%D0%BD%D0%B0_%D0%92%D1%81%D0%B5%D0%B2%D0%BE%D0%BB%D0%BE%D0%B4%D0%BE%D0%B2%D0%BD%D0%B0" TargetMode="External"/><Relationship Id="rId2" Type="http://schemas.openxmlformats.org/officeDocument/2006/relationships/hyperlink" Target="https://ru.wikipedia.org/wiki/%D0%98%D0%BE%D1%81%D0%B8%D1%84%D0%BE%D0%B2,_%D0%94%D0%BC%D0%B8%D1%82%D1%80%D0%B8%D0%B9_%D0%92%D0%BB%D0%B0%D0%B4%D0%B8%D0%BC%D0%B8%D1%80%D0%BE%D0%B2%D0%B8%D1%87" TargetMode="External"/><Relationship Id="rId16" Type="http://schemas.openxmlformats.org/officeDocument/2006/relationships/hyperlink" Target="https://ru.wikipedia.org/wiki/%D0%9A%D0%BE%D1%82_%D0%91%D0%B0%D0%B7%D0%B8%D0%BB%D0%B8%D0%BE" TargetMode="External"/><Relationship Id="rId20" Type="http://schemas.openxmlformats.org/officeDocument/2006/relationships/hyperlink" Target="https://ru.wikipedia.org/wiki/%D0%A6%D1%83%D0%BB%D0%B0%D0%B4%D0%B7%D0%B5,_%D0%91%D0%B0%D0%B0%D0%B4%D1%83%D1%80_%D0%A1%D0%BE%D0%BA%D1%80%D0%B0%D1%82%D0%BE%D0%B2%D0%B8%D1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F%D1%8C%D0%B5%D1%80%D0%BE" TargetMode="External"/><Relationship Id="rId11" Type="http://schemas.openxmlformats.org/officeDocument/2006/relationships/hyperlink" Target="https://ru.wikipedia.org/wiki/%D0%9A%D0%B0%D1%82%D0%B8%D0%BD-%D0%AF%D1%80%D1%86%D0%B5%D0%B2,_%D0%AE%D1%80%D0%B8%D0%B9_%D0%92%D0%B0%D1%81%D0%B8%D0%BB%D1%8C%D0%B5%D0%B2%D0%B8%D1%87" TargetMode="External"/><Relationship Id="rId5" Type="http://schemas.openxmlformats.org/officeDocument/2006/relationships/hyperlink" Target="https://ru.wikipedia.org/wiki/%D0%9C%D0%B0%D0%BB%D1%8C%D0%B2%D0%B8%D0%BD%D0%B0_(%D0%BF%D0%B5%D1%80%D1%81%D0%BE%D0%BD%D0%B0%D0%B6)" TargetMode="External"/><Relationship Id="rId15" Type="http://schemas.openxmlformats.org/officeDocument/2006/relationships/hyperlink" Target="https://ru.wikipedia.org/wiki/%D0%91%D1%8B%D0%BA%D0%BE%D0%B2,_%D0%A0%D0%BE%D0%BB%D0%B0%D0%BD_%D0%90%D0%BD%D1%82%D0%BE%D0%BD%D0%BE%D0%B2%D0%B8%D1%87" TargetMode="External"/><Relationship Id="rId10" Type="http://schemas.openxmlformats.org/officeDocument/2006/relationships/hyperlink" Target="https://ru.wikipedia.org/wiki/%D0%9F%D0%B0%D0%BF%D0%B0_%D0%9A%D0%B0%D1%80%D0%BB%D0%BE" TargetMode="External"/><Relationship Id="rId19" Type="http://schemas.openxmlformats.org/officeDocument/2006/relationships/hyperlink" Target="https://ru.wikipedia.org/wiki/%D0%91%D0%B0%D1%81%D0%BE%D0%B2,_%D0%92%D0%BB%D0%B0%D0%B4%D0%B8%D0%BC%D0%B8%D1%80_%D0%9F%D0%B0%D0%B2%D0%BB%D0%BE%D0%B2%D0%B8%D1%87" TargetMode="External"/><Relationship Id="rId4" Type="http://schemas.openxmlformats.org/officeDocument/2006/relationships/hyperlink" Target="https://ru.wikipedia.org/wiki/%D0%9F%D1%80%D0%BE%D1%86%D0%B5%D0%BD%D0%BA%D0%BE,_%D0%A2%D0%B0%D1%82%D1%8C%D1%8F%D0%BD%D0%B0_%D0%90%D0%BD%D0%B0%D1%82%D0%BE%D0%BB%D1%8C%D0%B5%D0%B2%D0%BD%D0%B0" TargetMode="External"/><Relationship Id="rId9" Type="http://schemas.openxmlformats.org/officeDocument/2006/relationships/hyperlink" Target="https://ru.wikipedia.org/wiki/%D0%93%D1%80%D0%B8%D0%BD%D1%8C%D0%BA%D0%BE,_%D0%9D%D0%B8%D0%BA%D0%BE%D0%BB%D0%B0%D0%B9_%D0%93%D1%80%D0%B8%D0%B3%D0%BE%D1%80%D1%8C%D0%B5%D0%B2%D0%B8%D1%87" TargetMode="External"/><Relationship Id="rId14" Type="http://schemas.openxmlformats.org/officeDocument/2006/relationships/hyperlink" Target="https://ru.wikipedia.org/wiki/%D0%9A%D0%B0%D1%80%D0%B0%D0%B1%D0%B0%D1%81-%D0%91%D0%B0%D1%80%D0%B0%D0%B1%D0%B0%D1%8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User\&#1056;&#1072;&#1073;&#1086;&#1095;&#1080;&#1081;%20&#1089;&#1090;&#1086;&#1083;\&#1085;&#1077;%20&#1091;&#1076;&#1086;&#1083;&#1103;&#1090;&#1100;%20&#1084;&#1080;&#1096;&#1080;\&#1088;&#1072;&#1073;&#1086;&#1090;&#1072;\Buratino_-_Priklyuchenie_Buratino_(iPlayer.fm).mp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85738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Художественный </a:t>
            </a:r>
            <a:r>
              <a:rPr lang="ru-RU" dirty="0" smtClean="0"/>
              <a:t>фильм «Золотой ключик или приключения Буратино» (1975).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357430"/>
            <a:ext cx="5214974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chemeClr val="bg1"/>
                </a:solidFill>
              </a:rPr>
              <a:t>«</a:t>
            </a:r>
            <a:r>
              <a:rPr lang="ru-RU" sz="3600" b="1" dirty="0" smtClean="0">
                <a:solidFill>
                  <a:schemeClr val="bg1"/>
                </a:solidFill>
              </a:rPr>
              <a:t>Приключения Буратино</a:t>
            </a:r>
            <a:r>
              <a:rPr lang="ru-RU" sz="3600" dirty="0" smtClean="0">
                <a:solidFill>
                  <a:schemeClr val="bg1"/>
                </a:solidFill>
              </a:rPr>
              <a:t>» — советский двухсерийный музыкальный</a:t>
            </a:r>
            <a:r>
              <a:rPr lang="ru-RU" sz="3600" dirty="0" smtClean="0"/>
              <a:t> </a:t>
            </a:r>
            <a:r>
              <a:rPr lang="ru-RU" sz="3600" dirty="0" smtClean="0"/>
              <a:t> </a:t>
            </a:r>
            <a:r>
              <a:rPr lang="ru-RU" sz="3600" dirty="0" smtClean="0">
                <a:solidFill>
                  <a:schemeClr val="bg1"/>
                </a:solidFill>
              </a:rPr>
              <a:t>телевизионный фильм по </a:t>
            </a:r>
            <a:r>
              <a:rPr lang="ru-RU" sz="3600" dirty="0" smtClean="0">
                <a:solidFill>
                  <a:schemeClr val="bg1"/>
                </a:solidFill>
              </a:rPr>
              <a:t>мотивам сказки</a:t>
            </a:r>
            <a:r>
              <a:rPr lang="ru-RU" sz="3600" dirty="0" smtClean="0">
                <a:solidFill>
                  <a:srgbClr val="FF0000"/>
                </a:solidFill>
              </a:rPr>
              <a:t> </a:t>
            </a:r>
            <a:r>
              <a:rPr lang="ru-RU" sz="3600" dirty="0" smtClean="0">
                <a:solidFill>
                  <a:schemeClr val="bg1"/>
                </a:solidFill>
              </a:rPr>
              <a:t>Алексея Толстого </a:t>
            </a:r>
            <a:r>
              <a:rPr lang="ru-RU" sz="3600" dirty="0" smtClean="0">
                <a:solidFill>
                  <a:schemeClr val="bg1"/>
                </a:solidFill>
              </a:rPr>
              <a:t> </a:t>
            </a:r>
            <a:r>
              <a:rPr lang="ru-RU" sz="3600" dirty="0" smtClean="0">
                <a:solidFill>
                  <a:schemeClr val="bg1"/>
                </a:solidFill>
              </a:rPr>
              <a:t>« Золотой ключик, или Приключения Буратино»,  </a:t>
            </a:r>
            <a:r>
              <a:rPr lang="ru-RU" sz="3600" dirty="0" smtClean="0">
                <a:solidFill>
                  <a:schemeClr val="bg1"/>
                </a:solidFill>
              </a:rPr>
              <a:t>созданный на киностудии </a:t>
            </a:r>
            <a:r>
              <a:rPr lang="ru-RU" sz="3600" dirty="0" smtClean="0">
                <a:solidFill>
                  <a:schemeClr val="bg1"/>
                </a:solidFill>
              </a:rPr>
              <a:t>«</a:t>
            </a:r>
            <a:r>
              <a:rPr lang="ru-RU" sz="3600" dirty="0" err="1" smtClean="0">
                <a:solidFill>
                  <a:schemeClr val="bg1"/>
                </a:solidFill>
              </a:rPr>
              <a:t>Белорусьфильм</a:t>
            </a:r>
            <a:r>
              <a:rPr lang="ru-RU" sz="3600" dirty="0" smtClean="0">
                <a:solidFill>
                  <a:schemeClr val="bg1"/>
                </a:solidFill>
              </a:rPr>
              <a:t>» </a:t>
            </a:r>
            <a:r>
              <a:rPr lang="ru-RU" sz="3600" dirty="0" smtClean="0">
                <a:solidFill>
                  <a:schemeClr val="bg1"/>
                </a:solidFill>
              </a:rPr>
              <a:t>в </a:t>
            </a:r>
            <a:r>
              <a:rPr lang="ru-RU" sz="3600" b="1" dirty="0" smtClean="0">
                <a:solidFill>
                  <a:schemeClr val="bg1"/>
                </a:solidFill>
              </a:rPr>
              <a:t>1975 году.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Краткая характеристика мюзикла </a:t>
            </a:r>
            <a:r>
              <a:rPr lang="ru-RU" dirty="0" smtClean="0"/>
              <a:t>: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34790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Режиссер -</a:t>
            </a:r>
            <a:r>
              <a:rPr lang="ru-RU" sz="2400" b="1" dirty="0" err="1" smtClean="0">
                <a:solidFill>
                  <a:schemeClr val="bg1"/>
                </a:solidFill>
              </a:rPr>
              <a:t>Леони́д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Алексе́евич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Неча́ев</a:t>
            </a:r>
            <a:r>
              <a:rPr lang="ru-RU" sz="2400" dirty="0" smtClean="0">
                <a:solidFill>
                  <a:schemeClr val="bg1"/>
                </a:solidFill>
              </a:rPr>
              <a:t> ( 3 мая 1939, Москва-23 января 2010, там же) — белорусский и российский советский </a:t>
            </a:r>
            <a:r>
              <a:rPr lang="ru-RU" sz="2400" dirty="0" err="1" smtClean="0">
                <a:solidFill>
                  <a:schemeClr val="bg1"/>
                </a:solidFill>
              </a:rPr>
              <a:t>инорежиссёр</a:t>
            </a:r>
            <a:r>
              <a:rPr lang="ru-RU" sz="2400" dirty="0" smtClean="0">
                <a:solidFill>
                  <a:schemeClr val="bg1"/>
                </a:solidFill>
              </a:rPr>
              <a:t>, Заслуженный деятель искусств Российской Федерации (1995),  народный артист Российской Федерации (2003).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214554"/>
            <a:ext cx="4786346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hlinkClick r:id="rId2" tooltip="Иосифов, Дмитрий Владимирович"/>
              </a:rPr>
              <a:t>Дмитрий Иосифов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 — </a:t>
            </a:r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  <a:hlinkClick r:id="rId3" tooltip="Буратино"/>
              </a:rPr>
              <a:t>Буратино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hlinkClick r:id="rId4" tooltip="Проценко, Татьяна Анатольевна"/>
              </a:rPr>
              <a:t>Татьяна Проценко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 — </a:t>
            </a:r>
            <a:r>
              <a:rPr lang="ru-RU" i="1" dirty="0" err="1" smtClean="0">
                <a:solidFill>
                  <a:schemeClr val="accent5">
                    <a:lumMod val="75000"/>
                  </a:schemeClr>
                </a:solidFill>
                <a:hlinkClick r:id="rId5" tooltip="Мальвина (персонаж)"/>
              </a:rPr>
              <a:t>Мальвина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Роман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Столкарц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 — </a:t>
            </a:r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  <a:hlinkClick r:id="rId6" tooltip="Пьеро"/>
              </a:rPr>
              <a:t>Пьеро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Томас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Аугустинас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 — </a:t>
            </a:r>
            <a:r>
              <a:rPr lang="ru-RU" i="1" dirty="0" err="1" smtClean="0">
                <a:solidFill>
                  <a:schemeClr val="accent5">
                    <a:lumMod val="75000"/>
                  </a:schemeClr>
                </a:solidFill>
                <a:hlinkClick r:id="rId7" tooltip="Артемон (персонаж)"/>
              </a:rPr>
              <a:t>Артемон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Григорий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Светлорусов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 — </a:t>
            </a:r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  <a:hlinkClick r:id="rId8" tooltip="Арлекин"/>
              </a:rPr>
              <a:t>Арлекин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hlinkClick r:id="rId9" tooltip="Гринько, Николай Григорьевич"/>
              </a:rPr>
              <a:t>Николай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  <a:hlinkClick r:id="rId9" tooltip="Гринько, Николай Григорьевич"/>
              </a:rPr>
              <a:t>Гринько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 — </a:t>
            </a:r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  <a:hlinkClick r:id="rId10" tooltip="Папа Карло"/>
              </a:rPr>
              <a:t>папа Карло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hlinkClick r:id="rId11" tooltip="Катин-Ярцев, Юрий Васильевич"/>
              </a:rPr>
              <a:t>Юрий Катин-Ярцев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 — </a:t>
            </a:r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Джузеппе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/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  <a:hlinkClick r:id="rId12" tooltip="Зелёная, Рина"/>
              </a:rPr>
              <a:t>Рина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hlinkClick r:id="rId12" tooltip="Зелёная, Рина"/>
              </a:rPr>
              <a:t> Зелёная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 — </a:t>
            </a:r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черепаха </a:t>
            </a:r>
            <a:r>
              <a:rPr lang="ru-RU" i="1" dirty="0" err="1" smtClean="0">
                <a:solidFill>
                  <a:schemeClr val="accent5">
                    <a:lumMod val="75000"/>
                  </a:schemeClr>
                </a:solidFill>
              </a:rPr>
              <a:t>Тортила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hlinkClick r:id="rId13" tooltip="Этуш, Владимир Абрамович"/>
              </a:rPr>
              <a:t>Владимир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  <a:hlinkClick r:id="rId13" tooltip="Этуш, Владимир Абрамович"/>
              </a:rPr>
              <a:t>Этуш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 — </a:t>
            </a:r>
            <a:r>
              <a:rPr lang="ru-RU" i="1" dirty="0" err="1" smtClean="0">
                <a:solidFill>
                  <a:schemeClr val="accent5">
                    <a:lumMod val="75000"/>
                  </a:schemeClr>
                </a:solidFill>
                <a:hlinkClick r:id="rId14" tooltip="Карабас-Барабас"/>
              </a:rPr>
              <a:t>Карабас-Барабас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hlinkClick r:id="rId15" tooltip="Быков, Ролан Антонович"/>
              </a:rPr>
              <a:t>Ролан Быков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 — </a:t>
            </a:r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  <a:hlinkClick r:id="rId16" tooltip="Кот Базилио"/>
              </a:rPr>
              <a:t>кот </a:t>
            </a:r>
            <a:r>
              <a:rPr lang="ru-RU" i="1" dirty="0" err="1" smtClean="0">
                <a:solidFill>
                  <a:schemeClr val="accent5">
                    <a:lumMod val="75000"/>
                  </a:schemeClr>
                </a:solidFill>
                <a:hlinkClick r:id="rId16" tooltip="Кот Базилио"/>
              </a:rPr>
              <a:t>Базилио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hlinkClick r:id="rId17" tooltip="Санаева, Елена Всеволодовна"/>
              </a:rPr>
              <a:t>Елена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  <a:hlinkClick r:id="rId17" tooltip="Санаева, Елена Всеволодовна"/>
              </a:rPr>
              <a:t>Санаева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 — </a:t>
            </a:r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  <a:hlinkClick r:id="rId18" tooltip="Лиса Алиса"/>
              </a:rPr>
              <a:t>лиса Алиса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hlinkClick r:id="rId19" tooltip="Басов, Владимир Павлович"/>
              </a:rPr>
              <a:t>Владимир Басов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 — </a:t>
            </a:r>
            <a:r>
              <a:rPr lang="ru-RU" i="1" dirty="0" err="1" smtClean="0">
                <a:solidFill>
                  <a:schemeClr val="accent5">
                    <a:lumMod val="75000"/>
                  </a:schemeClr>
                </a:solidFill>
              </a:rPr>
              <a:t>Дуремар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/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  <a:hlinkClick r:id="rId20" tooltip="Цуладзе, Баадур Сократович"/>
              </a:rPr>
              <a:t>Баадур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hlinkClick r:id="rId20" tooltip="Цуладзе, Баадур Сократович"/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  <a:hlinkClick r:id="rId20" tooltip="Цуладзе, Баадур Сократович"/>
              </a:rPr>
              <a:t>Цуладзе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 — </a:t>
            </a:r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хозяин харчевни трёх пескарей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 </a:t>
            </a:r>
            <a:r>
              <a:rPr lang="ru-RU" dirty="0" smtClean="0">
                <a:solidFill>
                  <a:schemeClr val="bg1"/>
                </a:solidFill>
              </a:rPr>
              <a:t>ролях :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Песня «Буратино»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Buratino_-_Priklyuchenie_Buratino_(iPlayer.fm)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215338" y="500042"/>
            <a:ext cx="304800" cy="3048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85720" y="1285860"/>
            <a:ext cx="85725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b="1" dirty="0" smtClean="0">
                <a:solidFill>
                  <a:schemeClr val="bg1"/>
                </a:solidFill>
              </a:rPr>
              <a:t>  Мелодия –веселая , скачкообразная.</a:t>
            </a:r>
          </a:p>
          <a:p>
            <a:pPr>
              <a:buFontTx/>
              <a:buChar char="-"/>
            </a:pPr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 - Темп – умеренный и оживленный.</a:t>
            </a:r>
          </a:p>
          <a:p>
            <a:endParaRPr lang="ru-RU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bg1"/>
                </a:solidFill>
              </a:rPr>
              <a:t>Ритм – отрывистый.</a:t>
            </a:r>
          </a:p>
          <a:p>
            <a:pPr>
              <a:buFontTx/>
              <a:buChar char="-"/>
            </a:pPr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 - Регистр – высокий.</a:t>
            </a:r>
          </a:p>
          <a:p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-Гармония - задумчиво-мечтательная.</a:t>
            </a:r>
            <a:endParaRPr lang="ru-RU" b="1" dirty="0" smtClean="0">
              <a:solidFill>
                <a:schemeClr val="bg1"/>
              </a:solidFill>
            </a:endParaRPr>
          </a:p>
          <a:p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- </a:t>
            </a:r>
            <a:endParaRPr lang="ru-RU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ru-RU" dirty="0" smtClean="0"/>
          </a:p>
          <a:p>
            <a:endParaRPr lang="ru-RU" dirty="0" smtClean="0"/>
          </a:p>
          <a:p>
            <a:pPr>
              <a:buFontTx/>
              <a:buChar char="-"/>
            </a:pPr>
            <a:endParaRPr lang="ru-RU" b="1" dirty="0" smtClean="0">
              <a:solidFill>
                <a:schemeClr val="bg1"/>
              </a:solidFill>
            </a:endParaRPr>
          </a:p>
          <a:p>
            <a:endParaRPr lang="ru-RU" b="1" dirty="0" smtClean="0">
              <a:solidFill>
                <a:schemeClr val="bg1"/>
              </a:solidFill>
            </a:endParaRPr>
          </a:p>
          <a:p>
            <a:endParaRPr lang="ru-RU" b="1" dirty="0" smtClean="0">
              <a:solidFill>
                <a:schemeClr val="bg1"/>
              </a:solidFill>
            </a:endParaRPr>
          </a:p>
          <a:p>
            <a:endParaRPr lang="ru-RU" b="1" dirty="0" smtClean="0">
              <a:solidFill>
                <a:schemeClr val="bg1"/>
              </a:solidFill>
            </a:endParaRPr>
          </a:p>
          <a:p>
            <a:endParaRPr lang="ru-RU" b="1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680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Песня </a:t>
            </a:r>
            <a:r>
              <a:rPr lang="ru-RU" dirty="0" smtClean="0"/>
              <a:t>черепахи </a:t>
            </a:r>
            <a:r>
              <a:rPr lang="ru-RU" dirty="0" err="1" smtClean="0"/>
              <a:t>Тортилы</a:t>
            </a:r>
            <a:r>
              <a:rPr lang="ru-RU" dirty="0" smtClean="0"/>
              <a:t> –потому ,что  она  весёлая. </a:t>
            </a:r>
          </a:p>
          <a:p>
            <a:r>
              <a:rPr lang="ru-RU" dirty="0" smtClean="0"/>
              <a:t>Песня «Буратино» - потому, что она  радостная.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Больше всего понравились песни: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3815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428868"/>
            <a:ext cx="8229600" cy="1143008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b="1" dirty="0" smtClean="0">
                <a:solidFill>
                  <a:schemeClr val="bg1"/>
                </a:solidFill>
              </a:rPr>
              <a:t>Если бы у вас была </a:t>
            </a:r>
            <a:r>
              <a:rPr lang="ru-RU" sz="3100" b="1" dirty="0" smtClean="0">
                <a:solidFill>
                  <a:schemeClr val="bg1"/>
                </a:solidFill>
              </a:rPr>
              <a:t>возможно </a:t>
            </a:r>
            <a:r>
              <a:rPr lang="ru-RU" sz="3100" b="1" dirty="0" err="1" smtClean="0">
                <a:solidFill>
                  <a:schemeClr val="bg1"/>
                </a:solidFill>
              </a:rPr>
              <a:t>сть</a:t>
            </a:r>
            <a:r>
              <a:rPr lang="ru-RU" sz="3100" b="1" dirty="0" smtClean="0">
                <a:solidFill>
                  <a:schemeClr val="bg1"/>
                </a:solidFill>
              </a:rPr>
              <a:t>  </a:t>
            </a:r>
            <a:r>
              <a:rPr lang="ru-RU" sz="3100" b="1" dirty="0" smtClean="0">
                <a:solidFill>
                  <a:schemeClr val="bg1"/>
                </a:solidFill>
              </a:rPr>
              <a:t>сняться в данном мюзикле, то какую бы вы хотели сыграть роль? Почему</a:t>
            </a:r>
            <a:r>
              <a:rPr lang="ru-RU" sz="3100" b="1" dirty="0" smtClean="0">
                <a:solidFill>
                  <a:schemeClr val="bg1"/>
                </a:solidFill>
              </a:rPr>
              <a:t>?</a:t>
            </a:r>
            <a:br>
              <a:rPr lang="ru-RU" sz="3100" b="1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Я бы сыграл роль </a:t>
            </a:r>
            <a:r>
              <a:rPr lang="ru-RU" dirty="0" err="1" smtClean="0">
                <a:solidFill>
                  <a:schemeClr val="bg1"/>
                </a:solidFill>
              </a:rPr>
              <a:t>Артемона</a:t>
            </a:r>
            <a:r>
              <a:rPr lang="ru-RU" dirty="0" smtClean="0">
                <a:solidFill>
                  <a:schemeClr val="bg1"/>
                </a:solidFill>
              </a:rPr>
              <a:t>, потому что он смелый, сильный и мужественный.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50</TotalTime>
  <Words>113</Words>
  <PresentationFormat>Экран (4:3)</PresentationFormat>
  <Paragraphs>40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Художественный фильм «Золотой ключик или приключения Буратино» (1975). </vt:lpstr>
      <vt:lpstr>Краткая характеристика мюзикла :</vt:lpstr>
      <vt:lpstr>Режиссер -Леони́д Алексе́евич Неча́ев ( 3 мая 1939, Москва-23 января 2010, там же) — белорусский и российский советский инорежиссёр, Заслуженный деятель искусств Российской Федерации (1995),  народный артист Российской Федерации (2003). </vt:lpstr>
      <vt:lpstr>В ролях :</vt:lpstr>
      <vt:lpstr>Песня «Буратино»</vt:lpstr>
      <vt:lpstr>Больше всего понравились песни:</vt:lpstr>
      <vt:lpstr>Если бы у вас была возможно сть  сняться в данном мюзикле, то какую бы вы хотели сыграть роль? Почему?  Я бы сыграл роль Артемона, потому что он смелый, сильный и мужественный.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Художественный фильм «Золотой ключик или приключения Буратино» (1975). </dc:title>
  <cp:lastModifiedBy>User</cp:lastModifiedBy>
  <cp:revision>7</cp:revision>
  <dcterms:modified xsi:type="dcterms:W3CDTF">2017-02-17T18:38:37Z</dcterms:modified>
</cp:coreProperties>
</file>