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2" r:id="rId9"/>
    <p:sldId id="263" r:id="rId1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8E570F-61AE-41F6-9E91-F8942FB877A8}" type="datetimeFigureOut">
              <a:rPr lang="ru-RU"/>
              <a:t>17.02.2017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E52E1-4DC6-40AB-997A-8C60A10D8FE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73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E52E1-4DC6-40AB-997A-8C60A10D8FE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303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E52E1-4DC6-40AB-997A-8C60A10D8FE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498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E52E1-4DC6-40AB-997A-8C60A10D8FE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951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E52E1-4DC6-40AB-997A-8C60A10D8FE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370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E52E1-4DC6-40AB-997A-8C60A10D8FE0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435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ru-RU" altLang="en-US" noProof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ru-RU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ru-RU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ru-RU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B3AC46A5-BEE8-4E63-A228-EC020F0A6CB5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D104F-B6E1-47D4-A7EC-878123C762B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7164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0C0D48-C70E-4D06-AA0B-0AED90B07CE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11497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E1E634-9E7D-4659-B08F-6F7A72BE3EE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80711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0EADF1-7AC6-4601-B988-9E4C122B1F0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2046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FDABF-F163-4AF7-8A80-ABA2C0C18F73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35467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D3CF-C983-4F1F-B67E-FC2564C77CA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6510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EE671-7B50-4396-BDD2-4D8BD88EF00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9554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CC1D3-8AB1-4B70-A197-3FECA51A4D0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65863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DCA922-07BF-44AF-9488-0B643AB6331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3359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29430-6BDE-467A-9F57-757F6933751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3488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endParaRPr lang="ru-RU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endParaRPr lang="ru-RU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fld id="{EC67781D-167F-4A76-9E28-0915DD81F5F3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0%D1%80%D1%82%D0%B5%D0%BC%D0%BE%D0%BD_(%D0%BF%D0%B5%D1%80%D1%81%D0%BE%D0%BD%D0%B0%D0%B6)" TargetMode="External"/><Relationship Id="rId13" Type="http://schemas.openxmlformats.org/officeDocument/2006/relationships/hyperlink" Target="https://ru.wikipedia.org/wiki/%D0%97%D0%B5%D0%BB%D1%91%D0%BD%D0%B0%D1%8F,_%D0%A0%D0%B8%D0%BD%D0%B0" TargetMode="External"/><Relationship Id="rId18" Type="http://schemas.openxmlformats.org/officeDocument/2006/relationships/hyperlink" Target="https://ru.wikipedia.org/wiki/%D0%A1%D0%B0%D0%BD%D0%B0%D0%B5%D0%B2%D0%B0,_%D0%95%D0%BB%D0%B5%D0%BD%D0%B0_%D0%92%D1%81%D0%B5%D0%B2%D0%BE%D0%BB%D0%BE%D0%B4%D0%BE%D0%B2%D0%BD%D0%B0" TargetMode="External"/><Relationship Id="rId3" Type="http://schemas.openxmlformats.org/officeDocument/2006/relationships/hyperlink" Target="https://ru.wikipedia.org/wiki/%D0%98%D0%BE%D1%81%D0%B8%D1%84%D0%BE%D0%B2,_%D0%94%D0%BC%D0%B8%D1%82%D1%80%D0%B8%D0%B9_%D0%92%D0%BB%D0%B0%D0%B4%D0%B8%D0%BC%D0%B8%D1%80%D0%BE%D0%B2%D0%B8%D1%87" TargetMode="External"/><Relationship Id="rId21" Type="http://schemas.openxmlformats.org/officeDocument/2006/relationships/hyperlink" Target="https://ru.wikipedia.org/wiki/%D0%A6%D1%83%D0%BB%D0%B0%D0%B4%D0%B7%D0%B5,_%D0%91%D0%B0%D0%B0%D0%B4%D1%83%D1%80_%D0%A1%D0%BE%D0%BA%D1%80%D0%B0%D1%82%D0%BE%D0%B2%D0%B8%D1%87" TargetMode="External"/><Relationship Id="rId7" Type="http://schemas.openxmlformats.org/officeDocument/2006/relationships/hyperlink" Target="https://ru.wikipedia.org/wiki/%D0%9F%D1%8C%D0%B5%D1%80%D0%BE" TargetMode="External"/><Relationship Id="rId12" Type="http://schemas.openxmlformats.org/officeDocument/2006/relationships/hyperlink" Target="https://ru.wikipedia.org/wiki/%D0%9A%D0%B0%D1%82%D0%B8%D0%BD-%D0%AF%D1%80%D1%86%D0%B5%D0%B2,_%D0%AE%D1%80%D0%B8%D0%B9_%D0%92%D0%B0%D1%81%D0%B8%D0%BB%D1%8C%D0%B5%D0%B2%D0%B8%D1%87" TargetMode="External"/><Relationship Id="rId17" Type="http://schemas.openxmlformats.org/officeDocument/2006/relationships/hyperlink" Target="https://ru.wikipedia.org/wiki/%D0%9A%D0%BE%D1%82_%D0%91%D0%B0%D0%B7%D0%B8%D0%BB%D0%B8%D0%BE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ru.wikipedia.org/wiki/%D0%91%D1%8B%D0%BA%D0%BE%D0%B2,_%D0%A0%D0%BE%D0%BB%D0%B0%D0%BD_%D0%90%D0%BD%D1%82%D0%BE%D0%BD%D0%BE%D0%B2%D0%B8%D1%87" TargetMode="External"/><Relationship Id="rId20" Type="http://schemas.openxmlformats.org/officeDocument/2006/relationships/hyperlink" Target="https://ru.wikipedia.org/wiki/%D0%91%D0%B0%D1%81%D0%BE%D0%B2,_%D0%92%D0%BB%D0%B0%D0%B4%D0%B8%D0%BC%D0%B8%D1%80_%D0%9F%D0%B0%D0%B2%D0%BB%D0%BE%D0%B2%D0%B8%D1%8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C%D0%B0%D0%BB%D1%8C%D0%B2%D0%B8%D0%BD%D0%B0_(%D0%BF%D0%B5%D1%80%D1%81%D0%BE%D0%BD%D0%B0%D0%B6)" TargetMode="External"/><Relationship Id="rId11" Type="http://schemas.openxmlformats.org/officeDocument/2006/relationships/hyperlink" Target="https://ru.wikipedia.org/wiki/%D0%9F%D0%B0%D0%BF%D0%B0_%D0%9A%D0%B0%D1%80%D0%BB%D0%BE" TargetMode="External"/><Relationship Id="rId5" Type="http://schemas.openxmlformats.org/officeDocument/2006/relationships/hyperlink" Target="https://ru.wikipedia.org/wiki/%D0%9F%D1%80%D0%BE%D1%86%D0%B5%D0%BD%D0%BA%D0%BE,_%D0%A2%D0%B0%D1%82%D1%8C%D1%8F%D0%BD%D0%B0_%D0%90%D0%BD%D0%B0%D1%82%D0%BE%D0%BB%D1%8C%D0%B5%D0%B2%D0%BD%D0%B0" TargetMode="External"/><Relationship Id="rId15" Type="http://schemas.openxmlformats.org/officeDocument/2006/relationships/hyperlink" Target="https://ru.wikipedia.org/wiki/%D0%9A%D0%B0%D1%80%D0%B0%D0%B1%D0%B0%D1%81-%D0%91%D0%B0%D1%80%D0%B0%D0%B1%D0%B0%D1%81" TargetMode="External"/><Relationship Id="rId10" Type="http://schemas.openxmlformats.org/officeDocument/2006/relationships/hyperlink" Target="https://ru.wikipedia.org/wiki/%D0%93%D1%80%D0%B8%D0%BD%D1%8C%D0%BA%D0%BE,_%D0%9D%D0%B8%D0%BA%D0%BE%D0%BB%D0%B0%D0%B9_%D0%93%D1%80%D0%B8%D0%B3%D0%BE%D1%80%D1%8C%D0%B5%D0%B2%D0%B8%D1%87" TargetMode="External"/><Relationship Id="rId19" Type="http://schemas.openxmlformats.org/officeDocument/2006/relationships/hyperlink" Target="https://ru.wikipedia.org/wiki/%D0%9B%D0%B8%D1%81%D0%B0_%D0%90%D0%BB%D0%B8%D1%81%D0%B0" TargetMode="External"/><Relationship Id="rId4" Type="http://schemas.openxmlformats.org/officeDocument/2006/relationships/hyperlink" Target="https://ru.wikipedia.org/wiki/%D0%91%D1%83%D1%80%D0%B0%D1%82%D0%B8%D0%BD%D0%BE" TargetMode="External"/><Relationship Id="rId9" Type="http://schemas.openxmlformats.org/officeDocument/2006/relationships/hyperlink" Target="https://ru.wikipedia.org/wiki/%D0%90%D1%80%D0%BB%D0%B5%D0%BA%D0%B8%D0%BD" TargetMode="External"/><Relationship Id="rId14" Type="http://schemas.openxmlformats.org/officeDocument/2006/relationships/hyperlink" Target="https://ru.wikipedia.org/wiki/%D0%AD%D1%82%D1%83%D1%88,_%D0%92%D0%BB%D0%B0%D0%B4%D0%B8%D0%BC%D0%B8%D1%80_%D0%90%D0%B1%D1%80%D0%B0%D0%BC%D0%BE%D0%B2%D0%B8%D1%87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E%D0%BA%D1%83%D0%B4%D0%B6%D0%B0%D0%B2%D0%B0,_%D0%91%D1%83%D0%BB%D0%B0%D1%82_%D0%A8%D0%B0%D0%BB%D0%B2%D0%BE%D0%B2%D0%B8%D1%87" TargetMode="External"/><Relationship Id="rId3" Type="http://schemas.openxmlformats.org/officeDocument/2006/relationships/hyperlink" Target="https://ru.wikipedia.org/wiki/%D0%92%D0%B5%D1%82%D0%BA%D0%B8%D0%BD%D0%B0,_%D0%98%D0%BD%D0%BD%D0%B0_%D0%98%D0%B2%D0%B0%D0%BD%D0%BE%D0%B2%D0%BD%D0%B0" TargetMode="External"/><Relationship Id="rId7" Type="http://schemas.openxmlformats.org/officeDocument/2006/relationships/hyperlink" Target="https://ru.wikipedia.org/wiki/%D0%A0%D1%8B%D0%B1%D0%BD%D0%B8%D0%BA%D0%BE%D0%B2,_%D0%90%D0%BB%D0%B5%D0%BA%D1%81%D0%B5%D0%B9_%D0%9B%D1%8C%D0%B2%D0%BE%D0%B2%D0%B8%D1%8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/index.php?title=%D0%95%D1%80%D1%88%D0%BE%D0%B2,_%D0%9B%D0%B5%D0%BE%D0%BD%D0%B8%D0%B4_%D0%9F%D0%B5%D1%82%D1%80%D0%BE%D0%B2%D0%B8%D1%87&amp;action=edit&amp;redlink=1" TargetMode="External"/><Relationship Id="rId11" Type="http://schemas.openxmlformats.org/officeDocument/2006/relationships/hyperlink" Target="https://ru.wikipedia.org/wiki/%D0%91%D0%B0%D1%80%D0%B4%D0%B8%D0%BD,_%D0%93%D0%B0%D1%80%D1%80%D0%B8_%D0%AF%D0%BA%D0%BE%D0%B2%D0%BB%D0%B5%D0%B2%D0%B8%D1%87" TargetMode="External"/><Relationship Id="rId5" Type="http://schemas.openxmlformats.org/officeDocument/2006/relationships/hyperlink" Target="https://ru.wikipedia.org/wiki/%D0%95%D0%BB%D1%85%D0%BE%D0%B2,_%D0%AE%D1%80%D0%B8%D0%B9_%D0%90%D0%BB%D0%B5%D0%BA%D1%81%D0%B0%D0%BD%D0%B4%D1%80%D0%BE%D0%B2%D0%B8%D1%87" TargetMode="External"/><Relationship Id="rId10" Type="http://schemas.openxmlformats.org/officeDocument/2006/relationships/hyperlink" Target="https://ru.wikipedia.org/wiki/%D0%9A%D0%BE%D0%BD%D1%81%D0%BE%D0%B2%D1%81%D0%BA%D0%B8%D0%B9,_%D0%90%D0%BB%D0%B5%D0%BA%D1%81%D0%B5%D0%B9_%D0%90%D0%BD%D0%B0%D1%82%D0%BE%D0%BB%D1%8C%D0%B5%D0%B2%D0%B8%D1%87" TargetMode="External"/><Relationship Id="rId4" Type="http://schemas.openxmlformats.org/officeDocument/2006/relationships/hyperlink" Target="https://ru.wikipedia.org/wiki/%D0%9D%D0%B5%D1%87%D0%B0%D0%B5%D0%B2,_%D0%9B%D0%B5%D0%BE%D0%BD%D0%B8%D0%B4_%D0%90%D0%BB%D0%B5%D0%BA%D1%81%D0%B5%D0%B5%D0%B2%D0%B8%D1%87" TargetMode="External"/><Relationship Id="rId9" Type="http://schemas.openxmlformats.org/officeDocument/2006/relationships/hyperlink" Target="https://ru.wikipedia.org/wiki/%D0%AD%D0%BD%D1%82%D0%B8%D0%BD,_%D0%AE%D1%80%D0%B8%D0%B9_%D0%A1%D0%B5%D1%80%D0%B3%D0%B5%D0%B5%D0%B2%D0%B8%D1%87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2306110" y="800100"/>
            <a:ext cx="7772400" cy="1143000"/>
          </a:xfrm>
        </p:spPr>
        <p:txBody>
          <a:bodyPr/>
          <a:lstStyle/>
          <a:p>
            <a:r>
              <a:rPr lang="ru-RU" altLang="en-US" sz="6000" dirty="0"/>
              <a:t>буратино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 altLang="en-US"/>
          </a:p>
        </p:txBody>
      </p:sp>
      <p:pic>
        <p:nvPicPr>
          <p:cNvPr id="2" name="Рисунок 1" descr="Dmitri Iosifov as &lt;strong&gt;Buratino&lt;/strong&gt; holding the Golden Key in the 1975 film The ..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4573" y="76200"/>
            <a:ext cx="5081587" cy="67155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3292" y="2819400"/>
            <a:ext cx="2743200" cy="52322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ru-RU" sz="2800" dirty="0">
                <a:solidFill>
                  <a:srgbClr val="303030"/>
                </a:solidFill>
                <a:latin typeface="RobotoCondensed"/>
              </a:rPr>
              <a:t>1975 год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91995" y="3200400"/>
            <a:ext cx="2743200" cy="45720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ru-RU"/>
              <a:t>Текст слайда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62935" y="1028700"/>
            <a:ext cx="2743200" cy="36933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endParaRPr lang="ru-RU" dirty="0">
              <a:solidFill>
                <a:srgbClr val="303030"/>
              </a:solidFill>
              <a:latin typeface="RobotoCondense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5174" y="845820"/>
            <a:ext cx="2743200" cy="144655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ru-RU" sz="4400" dirty="0">
                <a:solidFill>
                  <a:srgbClr val="252525"/>
                </a:solidFill>
                <a:latin typeface="Arial"/>
                <a:cs typeface="Arial"/>
              </a:rPr>
              <a:t>Николай Субботин</a:t>
            </a:r>
            <a:endParaRPr lang="ru-RU" sz="4400" dirty="0"/>
          </a:p>
        </p:txBody>
      </p:sp>
      <p:pic>
        <p:nvPicPr>
          <p:cNvPr id="5" name="Рисунок 4" descr="Красовский, &lt;strong&gt;Николай&lt;/strong&gt; Николаевич ..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2488" y="495300"/>
            <a:ext cx="5477248" cy="562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740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1646" y="552450"/>
            <a:ext cx="2617134" cy="535531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B0080"/>
                </a:solidFill>
                <a:latin typeface="Arial"/>
                <a:cs typeface="Arial"/>
                <a:hlinkClick r:id="rId3"/>
              </a:rPr>
              <a:t>Дмитрий Иосифов</a:t>
            </a:r>
            <a:r>
              <a:rPr lang="ru-RU" dirty="0">
                <a:solidFill>
                  <a:srgbClr val="252525"/>
                </a:solidFill>
                <a:latin typeface="Arial"/>
                <a:cs typeface="Arial"/>
              </a:rPr>
              <a:t> — </a:t>
            </a:r>
            <a:r>
              <a:rPr lang="ru-RU" i="1" dirty="0">
                <a:solidFill>
                  <a:srgbClr val="0B0080"/>
                </a:solidFill>
                <a:latin typeface="Arial"/>
                <a:cs typeface="Arial"/>
                <a:hlinkClick r:id="rId4"/>
              </a:rPr>
              <a:t>Буратино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B0080"/>
                </a:solidFill>
                <a:latin typeface="Arial"/>
                <a:cs typeface="Arial"/>
                <a:hlinkClick r:id="rId5"/>
              </a:rPr>
              <a:t>Татьяна Проценко</a:t>
            </a:r>
            <a:r>
              <a:rPr lang="ru-RU" dirty="0">
                <a:solidFill>
                  <a:srgbClr val="252525"/>
                </a:solidFill>
                <a:latin typeface="Arial"/>
                <a:cs typeface="Arial"/>
              </a:rPr>
              <a:t> — </a:t>
            </a:r>
            <a:r>
              <a:rPr lang="ru-RU" i="1" dirty="0">
                <a:solidFill>
                  <a:srgbClr val="0B0080"/>
                </a:solidFill>
                <a:latin typeface="Arial"/>
                <a:cs typeface="Arial"/>
                <a:hlinkClick r:id="rId6"/>
              </a:rPr>
              <a:t>Мальвина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52525"/>
                </a:solidFill>
                <a:latin typeface="Arial"/>
                <a:cs typeface="Arial"/>
              </a:rPr>
              <a:t>Роман </a:t>
            </a:r>
            <a:r>
              <a:rPr lang="ru-RU" dirty="0" err="1">
                <a:solidFill>
                  <a:srgbClr val="252525"/>
                </a:solidFill>
                <a:latin typeface="Arial"/>
                <a:cs typeface="Arial"/>
              </a:rPr>
              <a:t>Столкарц</a:t>
            </a:r>
            <a:r>
              <a:rPr lang="ru-RU" dirty="0">
                <a:solidFill>
                  <a:srgbClr val="252525"/>
                </a:solidFill>
                <a:latin typeface="Arial"/>
                <a:cs typeface="Arial"/>
              </a:rPr>
              <a:t> — </a:t>
            </a:r>
            <a:r>
              <a:rPr lang="ru-RU" i="1" dirty="0">
                <a:solidFill>
                  <a:srgbClr val="0B0080"/>
                </a:solidFill>
                <a:latin typeface="Arial"/>
                <a:cs typeface="Arial"/>
                <a:hlinkClick r:id="rId7"/>
              </a:rPr>
              <a:t>Пьеро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52525"/>
                </a:solidFill>
                <a:latin typeface="Arial"/>
                <a:cs typeface="Arial"/>
              </a:rPr>
              <a:t>Томас </a:t>
            </a:r>
            <a:r>
              <a:rPr lang="ru-RU" dirty="0" err="1">
                <a:solidFill>
                  <a:srgbClr val="252525"/>
                </a:solidFill>
                <a:latin typeface="Arial"/>
                <a:cs typeface="Arial"/>
              </a:rPr>
              <a:t>Аугустинас</a:t>
            </a:r>
            <a:r>
              <a:rPr lang="ru-RU" dirty="0">
                <a:solidFill>
                  <a:srgbClr val="252525"/>
                </a:solidFill>
                <a:latin typeface="Arial"/>
                <a:cs typeface="Arial"/>
              </a:rPr>
              <a:t> — </a:t>
            </a:r>
            <a:r>
              <a:rPr lang="ru-RU" i="1" dirty="0">
                <a:solidFill>
                  <a:srgbClr val="0B0080"/>
                </a:solidFill>
                <a:latin typeface="Arial"/>
                <a:cs typeface="Arial"/>
                <a:hlinkClick r:id="rId8"/>
              </a:rPr>
              <a:t>Артемон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52525"/>
                </a:solidFill>
                <a:latin typeface="Arial"/>
                <a:cs typeface="Arial"/>
              </a:rPr>
              <a:t>Григорий </a:t>
            </a:r>
            <a:r>
              <a:rPr lang="ru-RU" dirty="0" err="1">
                <a:solidFill>
                  <a:srgbClr val="252525"/>
                </a:solidFill>
                <a:latin typeface="Arial"/>
                <a:cs typeface="Arial"/>
              </a:rPr>
              <a:t>Светлорусов</a:t>
            </a:r>
            <a:r>
              <a:rPr lang="ru-RU" dirty="0">
                <a:solidFill>
                  <a:srgbClr val="252525"/>
                </a:solidFill>
                <a:latin typeface="Arial"/>
                <a:cs typeface="Arial"/>
              </a:rPr>
              <a:t> — </a:t>
            </a:r>
            <a:r>
              <a:rPr lang="ru-RU" i="1" dirty="0">
                <a:solidFill>
                  <a:srgbClr val="0B0080"/>
                </a:solidFill>
                <a:latin typeface="Arial"/>
                <a:cs typeface="Arial"/>
                <a:hlinkClick r:id="rId9"/>
              </a:rPr>
              <a:t>Арлекин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B0080"/>
                </a:solidFill>
                <a:latin typeface="Arial"/>
                <a:cs typeface="Arial"/>
                <a:hlinkClick r:id="rId10"/>
              </a:rPr>
              <a:t>Николай Гринько</a:t>
            </a:r>
            <a:r>
              <a:rPr lang="ru-RU" dirty="0">
                <a:solidFill>
                  <a:srgbClr val="252525"/>
                </a:solidFill>
                <a:latin typeface="Arial"/>
                <a:cs typeface="Arial"/>
              </a:rPr>
              <a:t> — </a:t>
            </a:r>
            <a:r>
              <a:rPr lang="ru-RU" i="1" dirty="0">
                <a:solidFill>
                  <a:srgbClr val="0B0080"/>
                </a:solidFill>
                <a:latin typeface="Arial"/>
                <a:cs typeface="Arial"/>
                <a:hlinkClick r:id="rId11"/>
              </a:rPr>
              <a:t>папа Карло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B0080"/>
                </a:solidFill>
                <a:latin typeface="Arial"/>
                <a:cs typeface="Arial"/>
                <a:hlinkClick r:id="rId12"/>
              </a:rPr>
              <a:t>Юрий Катин-Ярцев</a:t>
            </a:r>
            <a:r>
              <a:rPr lang="ru-RU" dirty="0">
                <a:solidFill>
                  <a:srgbClr val="252525"/>
                </a:solidFill>
                <a:latin typeface="Arial"/>
                <a:cs typeface="Arial"/>
              </a:rPr>
              <a:t> — </a:t>
            </a:r>
            <a:r>
              <a:rPr lang="ru-RU" i="1" dirty="0">
                <a:solidFill>
                  <a:srgbClr val="252525"/>
                </a:solidFill>
                <a:latin typeface="Arial"/>
                <a:cs typeface="Arial"/>
              </a:rPr>
              <a:t>Джузеппе</a:t>
            </a:r>
          </a:p>
          <a:p>
            <a:endParaRPr lang="ru-RU" dirty="0">
              <a:solidFill>
                <a:srgbClr val="252525"/>
              </a:solidFill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6453" y="323850"/>
            <a:ext cx="2743200" cy="369331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>
                <a:solidFill>
                  <a:srgbClr val="0B0080"/>
                </a:solidFill>
                <a:latin typeface="Arial"/>
                <a:cs typeface="Arial"/>
                <a:hlinkClick r:id="rId13" tooltip="Зелёная, Рина"/>
              </a:rPr>
              <a:t>Рина Зелёная</a:t>
            </a:r>
            <a:r>
              <a:rPr lang="ru-RU">
                <a:solidFill>
                  <a:srgbClr val="252525"/>
                </a:solidFill>
                <a:latin typeface="Arial"/>
                <a:cs typeface="Arial"/>
              </a:rPr>
              <a:t> — </a:t>
            </a:r>
            <a:r>
              <a:rPr lang="ru-RU" i="1">
                <a:solidFill>
                  <a:srgbClr val="252525"/>
                </a:solidFill>
                <a:latin typeface="Arial"/>
                <a:cs typeface="Arial"/>
              </a:rPr>
              <a:t>черепаха Тортила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>
                <a:solidFill>
                  <a:srgbClr val="0B0080"/>
                </a:solidFill>
                <a:latin typeface="Arial"/>
                <a:cs typeface="Arial"/>
                <a:hlinkClick r:id="rId14" tooltip="Этуш, Владимир Абрамович"/>
              </a:rPr>
              <a:t>Владимир Этуш</a:t>
            </a:r>
            <a:r>
              <a:rPr lang="ru-RU">
                <a:solidFill>
                  <a:srgbClr val="252525"/>
                </a:solidFill>
                <a:latin typeface="Arial"/>
                <a:cs typeface="Arial"/>
              </a:rPr>
              <a:t> — </a:t>
            </a:r>
            <a:r>
              <a:rPr lang="ru-RU" i="1">
                <a:solidFill>
                  <a:srgbClr val="0B0080"/>
                </a:solidFill>
                <a:latin typeface="Arial"/>
                <a:cs typeface="Arial"/>
                <a:hlinkClick r:id="rId15" tooltip="Карабас-Барабас"/>
              </a:rPr>
              <a:t>Карабас-Барабас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>
                <a:solidFill>
                  <a:srgbClr val="0B0080"/>
                </a:solidFill>
                <a:latin typeface="Arial"/>
                <a:cs typeface="Arial"/>
                <a:hlinkClick r:id="rId16" tooltip="Быков, Ролан Антонович"/>
              </a:rPr>
              <a:t>Ролан Быков</a:t>
            </a:r>
            <a:r>
              <a:rPr lang="ru-RU">
                <a:solidFill>
                  <a:srgbClr val="252525"/>
                </a:solidFill>
                <a:latin typeface="Arial"/>
                <a:cs typeface="Arial"/>
              </a:rPr>
              <a:t> — </a:t>
            </a:r>
            <a:r>
              <a:rPr lang="ru-RU" i="1">
                <a:solidFill>
                  <a:srgbClr val="0B0080"/>
                </a:solidFill>
                <a:latin typeface="Arial"/>
                <a:cs typeface="Arial"/>
                <a:hlinkClick r:id="rId17" tooltip="Кот Базилио"/>
              </a:rPr>
              <a:t>кот Базилио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>
                <a:solidFill>
                  <a:srgbClr val="0B0080"/>
                </a:solidFill>
                <a:latin typeface="Arial"/>
                <a:cs typeface="Arial"/>
                <a:hlinkClick r:id="rId18" tooltip="Санаева, Елена Всеволодовна"/>
              </a:rPr>
              <a:t>Елена Санаева</a:t>
            </a:r>
            <a:r>
              <a:rPr lang="ru-RU">
                <a:solidFill>
                  <a:srgbClr val="252525"/>
                </a:solidFill>
                <a:latin typeface="Arial"/>
                <a:cs typeface="Arial"/>
              </a:rPr>
              <a:t> — </a:t>
            </a:r>
            <a:r>
              <a:rPr lang="ru-RU" i="1">
                <a:solidFill>
                  <a:srgbClr val="0B0080"/>
                </a:solidFill>
                <a:latin typeface="Arial"/>
                <a:cs typeface="Arial"/>
                <a:hlinkClick r:id="rId19" tooltip="Лиса Алиса"/>
              </a:rPr>
              <a:t>лиса Алиса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>
                <a:solidFill>
                  <a:srgbClr val="0B0080"/>
                </a:solidFill>
                <a:latin typeface="Arial"/>
                <a:cs typeface="Arial"/>
                <a:hlinkClick r:id="rId20" tooltip="Басов, Владимир Павлович"/>
              </a:rPr>
              <a:t>Владимир Басов</a:t>
            </a:r>
            <a:r>
              <a:rPr lang="ru-RU">
                <a:solidFill>
                  <a:srgbClr val="252525"/>
                </a:solidFill>
                <a:latin typeface="Arial"/>
                <a:cs typeface="Arial"/>
              </a:rPr>
              <a:t> — </a:t>
            </a:r>
            <a:r>
              <a:rPr lang="ru-RU" i="1">
                <a:solidFill>
                  <a:srgbClr val="252525"/>
                </a:solidFill>
                <a:latin typeface="Arial"/>
                <a:cs typeface="Arial"/>
              </a:rPr>
              <a:t>Дуремар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>
                <a:solidFill>
                  <a:srgbClr val="0B0080"/>
                </a:solidFill>
                <a:latin typeface="Arial"/>
                <a:cs typeface="Arial"/>
                <a:hlinkClick r:id="rId21" tooltip="Цуладзе, Баадур Сократович"/>
              </a:rPr>
              <a:t>Баадур Цуладзе</a:t>
            </a:r>
            <a:r>
              <a:rPr lang="ru-RU">
                <a:solidFill>
                  <a:srgbClr val="252525"/>
                </a:solidFill>
                <a:latin typeface="Arial"/>
                <a:cs typeface="Arial"/>
              </a:rPr>
              <a:t> — </a:t>
            </a:r>
            <a:r>
              <a:rPr lang="ru-RU" i="1">
                <a:solidFill>
                  <a:srgbClr val="252525"/>
                </a:solidFill>
                <a:latin typeface="Arial"/>
                <a:cs typeface="Arial"/>
              </a:rPr>
              <a:t>хозяин харчевни трёх пескарей</a:t>
            </a:r>
          </a:p>
        </p:txBody>
      </p:sp>
    </p:spTree>
    <p:extLst>
      <p:ext uri="{BB962C8B-B14F-4D97-AF65-F5344CB8AC3E}">
        <p14:creationId xmlns:p14="http://schemas.microsoft.com/office/powerpoint/2010/main" val="388702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6352" y="342900"/>
            <a:ext cx="2743200" cy="5632311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>
                <a:solidFill>
                  <a:srgbClr val="252525"/>
                </a:solidFill>
                <a:latin typeface="Arial"/>
                <a:cs typeface="Arial"/>
              </a:rPr>
              <a:t>Сценарий </a:t>
            </a:r>
            <a:r>
              <a:rPr lang="ru-RU">
                <a:solidFill>
                  <a:srgbClr val="0B0080"/>
                </a:solidFill>
                <a:latin typeface="Arial"/>
                <a:cs typeface="Arial"/>
                <a:hlinkClick r:id="rId3" tooltip="Веткина, Инна Ивановна"/>
              </a:rPr>
              <a:t>Инны Веткиной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>
                <a:solidFill>
                  <a:srgbClr val="252525"/>
                </a:solidFill>
                <a:latin typeface="Arial"/>
                <a:cs typeface="Arial"/>
              </a:rPr>
              <a:t>Постановка </a:t>
            </a:r>
            <a:r>
              <a:rPr lang="ru-RU">
                <a:solidFill>
                  <a:srgbClr val="0B0080"/>
                </a:solidFill>
                <a:latin typeface="Arial"/>
                <a:cs typeface="Arial"/>
                <a:hlinkClick r:id="rId4" tooltip="Нечаев, Леонид Алексеевич"/>
              </a:rPr>
              <a:t>Леонида Нечаева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>
                <a:solidFill>
                  <a:srgbClr val="252525"/>
                </a:solidFill>
                <a:latin typeface="Arial"/>
                <a:cs typeface="Arial"/>
              </a:rPr>
              <a:t>Главный оператор: </a:t>
            </a:r>
            <a:r>
              <a:rPr lang="ru-RU">
                <a:solidFill>
                  <a:srgbClr val="0B0080"/>
                </a:solidFill>
                <a:latin typeface="Arial"/>
                <a:cs typeface="Arial"/>
                <a:hlinkClick r:id="rId5" tooltip="Елхов, Юрий Александрович"/>
              </a:rPr>
              <a:t>Юрий Елхов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>
                <a:solidFill>
                  <a:srgbClr val="252525"/>
                </a:solidFill>
                <a:latin typeface="Arial"/>
                <a:cs typeface="Arial"/>
              </a:rPr>
              <a:t>Главный художник: </a:t>
            </a:r>
            <a:r>
              <a:rPr lang="ru-RU">
                <a:solidFill>
                  <a:srgbClr val="A55858"/>
                </a:solidFill>
                <a:latin typeface="Arial"/>
                <a:cs typeface="Arial"/>
                <a:hlinkClick r:id="rId6" tooltip="Ершов, Леонид Петрович (страница отсутствует)"/>
              </a:rPr>
              <a:t>Леонид Ершов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>
                <a:solidFill>
                  <a:srgbClr val="252525"/>
                </a:solidFill>
                <a:latin typeface="Arial"/>
                <a:cs typeface="Arial"/>
              </a:rPr>
              <a:t>Музыка </a:t>
            </a:r>
            <a:r>
              <a:rPr lang="ru-RU">
                <a:solidFill>
                  <a:srgbClr val="0B0080"/>
                </a:solidFill>
                <a:latin typeface="Arial"/>
                <a:cs typeface="Arial"/>
                <a:hlinkClick r:id="rId7" tooltip="Рыбников, Алексей Львович"/>
              </a:rPr>
              <a:t>Алексея Рыбникова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>
                <a:solidFill>
                  <a:srgbClr val="252525"/>
                </a:solidFill>
                <a:latin typeface="Arial"/>
                <a:cs typeface="Arial"/>
              </a:rPr>
              <a:t>Стихи </a:t>
            </a:r>
            <a:r>
              <a:rPr lang="ru-RU">
                <a:solidFill>
                  <a:srgbClr val="0B0080"/>
                </a:solidFill>
                <a:latin typeface="Arial"/>
                <a:cs typeface="Arial"/>
                <a:hlinkClick r:id="rId8" tooltip="Окуджава, Булат Шалвович"/>
              </a:rPr>
              <a:t>Булата Окуджавы</a:t>
            </a:r>
            <a:r>
              <a:rPr lang="ru-RU">
                <a:solidFill>
                  <a:srgbClr val="252525"/>
                </a:solidFill>
                <a:latin typeface="Arial"/>
                <a:cs typeface="Arial"/>
              </a:rPr>
              <a:t>, </a:t>
            </a:r>
            <a:r>
              <a:rPr lang="ru-RU">
                <a:solidFill>
                  <a:srgbClr val="0B0080"/>
                </a:solidFill>
                <a:latin typeface="Arial"/>
                <a:cs typeface="Arial"/>
                <a:hlinkClick r:id="rId9" tooltip="Энтин, Юрий Сергеевич"/>
              </a:rPr>
              <a:t>Юрия Энтина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>
                <a:solidFill>
                  <a:srgbClr val="252525"/>
                </a:solidFill>
                <a:latin typeface="Arial"/>
                <a:cs typeface="Arial"/>
              </a:rPr>
              <a:t>Роли озвучивали: </a:t>
            </a:r>
            <a:r>
              <a:rPr lang="ru-RU">
                <a:solidFill>
                  <a:srgbClr val="0B0080"/>
                </a:solidFill>
                <a:latin typeface="Arial"/>
                <a:cs typeface="Arial"/>
                <a:hlinkClick r:id="rId10" tooltip="Консовский, Алексей Анатольевич"/>
              </a:rPr>
              <a:t>Алексей Консовский</a:t>
            </a:r>
            <a:r>
              <a:rPr lang="ru-RU">
                <a:solidFill>
                  <a:srgbClr val="252525"/>
                </a:solidFill>
                <a:latin typeface="Arial"/>
                <a:cs typeface="Arial"/>
              </a:rPr>
              <a:t> (Говорящий Сверчок), </a:t>
            </a:r>
            <a:r>
              <a:rPr lang="ru-RU">
                <a:solidFill>
                  <a:srgbClr val="0B0080"/>
                </a:solidFill>
                <a:latin typeface="Arial"/>
                <a:cs typeface="Arial"/>
                <a:hlinkClick r:id="rId11" tooltip="Бардин, Гарри Яковлевич"/>
              </a:rPr>
              <a:t>Гарри Бардин</a:t>
            </a:r>
            <a:r>
              <a:rPr lang="ru-RU">
                <a:solidFill>
                  <a:srgbClr val="252525"/>
                </a:solidFill>
                <a:latin typeface="Arial"/>
                <a:cs typeface="Arial"/>
              </a:rPr>
              <a:t> (паук)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31512" y="447675"/>
            <a:ext cx="2743200" cy="3693319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52525"/>
                </a:solidFill>
                <a:latin typeface="Arial"/>
                <a:cs typeface="Arial"/>
              </a:rPr>
              <a:t>Музыка: Алексей Рыбников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52525"/>
                </a:solidFill>
                <a:latin typeface="Arial"/>
                <a:cs typeface="Arial"/>
              </a:rPr>
              <a:t>Тексты песен: Булат Окуджава, Юрий </a:t>
            </a:r>
            <a:r>
              <a:rPr lang="ru-RU" dirty="0" err="1">
                <a:solidFill>
                  <a:srgbClr val="252525"/>
                </a:solidFill>
                <a:latin typeface="Arial"/>
                <a:cs typeface="Arial"/>
              </a:rPr>
              <a:t>Энтин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52525"/>
                </a:solidFill>
                <a:latin typeface="Arial"/>
                <a:cs typeface="Arial"/>
              </a:rPr>
              <a:t>Режиссёр: Николай Субботин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52525"/>
                </a:solidFill>
                <a:latin typeface="Arial"/>
                <a:cs typeface="Arial"/>
              </a:rPr>
              <a:t>Вокальный ансамбль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52525"/>
                </a:solidFill>
                <a:latin typeface="Arial"/>
                <a:cs typeface="Arial"/>
              </a:rPr>
              <a:t>Оркестр Госкино под управлением Георгия </a:t>
            </a:r>
            <a:r>
              <a:rPr lang="ru-RU" dirty="0" err="1">
                <a:solidFill>
                  <a:srgbClr val="252525"/>
                </a:solidFill>
                <a:latin typeface="Arial"/>
                <a:cs typeface="Arial"/>
              </a:rPr>
              <a:t>Гараняна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52525"/>
                </a:solidFill>
                <a:latin typeface="Arial"/>
                <a:cs typeface="Arial"/>
              </a:rPr>
              <a:t>Звукорежиссёр: Н. Данилин</a:t>
            </a:r>
          </a:p>
        </p:txBody>
      </p:sp>
    </p:spTree>
    <p:extLst>
      <p:ext uri="{BB962C8B-B14F-4D97-AF65-F5344CB8AC3E}">
        <p14:creationId xmlns:p14="http://schemas.microsoft.com/office/powerpoint/2010/main" val="510969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Мне больше всего понравилась песня Буратино ,папы Карло. Потому -что в ней используются более мягкие и твердые ноты.</a:t>
            </a:r>
            <a:endParaRPr lang="ru-RU" dirty="0">
              <a:solidFill>
                <a:srgbClr val="CCECFF"/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066158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Если бы я снималась в фильме Буратино то я бы сыграла роль Мальвины. Потому что мне нравится её характер ,внешний вид, цвет волос.</a:t>
            </a:r>
            <a:endParaRPr lang="ru-RU" dirty="0">
              <a:solidFill>
                <a:srgbClr val="CCECFF"/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352674659"/>
      </p:ext>
    </p:extLst>
  </p:cSld>
  <p:clrMapOvr>
    <a:masterClrMapping/>
  </p:clrMapOvr>
</p:sld>
</file>

<file path=ppt/theme/theme1.xml><?xml version="1.0" encoding="utf-8"?>
<a:theme xmlns:a="http://schemas.openxmlformats.org/drawingml/2006/main" name="WHRLPOOL_TP001069098">
  <a:themeElements>
    <a:clrScheme name="Office Theme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3E2F1D0E8E87468B289CB57281B996" ma:contentTypeVersion="1" ma:contentTypeDescription="Create a new document." ma:contentTypeScope="" ma:versionID="62a345c190c3e02e35f6075a6cd279fe">
  <xsd:schema xmlns:xsd="http://www.w3.org/2001/XMLSchema" xmlns:xs="http://www.w3.org/2001/XMLSchema" xmlns:p="http://schemas.microsoft.com/office/2006/metadata/properties" xmlns:ns2="aac074f3-af53-40eb-acd1-e8ca9658e9e1" targetNamespace="http://schemas.microsoft.com/office/2006/metadata/properties" ma:root="true" ma:fieldsID="6e89e516250c3f4b948741447e1442ad" ns2:_="">
    <xsd:import namespace="aac074f3-af53-40eb-acd1-e8ca9658e9e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c074f3-af53-40eb-acd1-e8ca9658e9e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56D073-3776-463B-AFF7-81B19B6AE62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AAB3453-98FB-4D04-AAD6-35F2C5679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c074f3-af53-40eb-acd1-e8ca9658e9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3C78B0-37A2-4829-8E2C-1203E8A77A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WHRLPOOL_TP001069098</Template>
  <TotalTime>0</TotalTime>
  <Words>0</Words>
  <Application>Microsoft Office PowerPoint</Application>
  <PresentationFormat>Экран (4:3)</PresentationFormat>
  <Paragraphs>0</Paragraphs>
  <Slides>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WHRLPOOL_TP001069098</vt:lpstr>
      <vt:lpstr>буратино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/>
  <cp:revision>3</cp:revision>
  <dcterms:created xsi:type="dcterms:W3CDTF">2014-08-18T12:53:56Z</dcterms:created>
  <dcterms:modified xsi:type="dcterms:W3CDTF">2017-02-17T12:30:50Z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0x010100B03E2F1D0E8E87468B289CB57281B996</vt:lpwstr>
  </property>
</Properties>
</file>