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69" d="100"/>
          <a:sy n="69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Мюзикл </a:t>
            </a:r>
            <a:r>
              <a:rPr lang="en-US" sz="7200" dirty="0" smtClean="0"/>
              <a:t>“</a:t>
            </a:r>
            <a:r>
              <a:rPr lang="ru-RU" sz="7200" dirty="0" smtClean="0"/>
              <a:t>Буратино</a:t>
            </a:r>
            <a:r>
              <a:rPr lang="en-US" sz="7200" dirty="0" smtClean="0"/>
              <a:t>”</a:t>
            </a:r>
            <a:endParaRPr lang="ru-RU" sz="7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267744" y="4653136"/>
            <a:ext cx="6560234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Презентацию выполнила ученица 4 Г класса</a:t>
            </a:r>
          </a:p>
          <a:p>
            <a:r>
              <a:rPr lang="ru-RU" dirty="0" err="1" smtClean="0"/>
              <a:t>Устивицкая</a:t>
            </a:r>
            <a:r>
              <a:rPr lang="ru-RU" dirty="0" smtClean="0"/>
              <a:t> Виктория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187"/>
            <a:ext cx="2733675" cy="20478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58" y="4437112"/>
            <a:ext cx="3314078" cy="227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6933456" cy="1196752"/>
          </a:xfrm>
        </p:spPr>
        <p:txBody>
          <a:bodyPr>
            <a:noAutofit/>
          </a:bodyPr>
          <a:lstStyle/>
          <a:p>
            <a:r>
              <a:rPr lang="ru-RU" sz="4000" dirty="0"/>
              <a:t>Краткая характеристика мюзикла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3285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/>
              <a:t>«Приключения Буратино» — советский двухсерийный </a:t>
            </a:r>
            <a:r>
              <a:rPr lang="ru-RU" sz="7200" dirty="0" err="1"/>
              <a:t>мюзиклт</a:t>
            </a:r>
            <a:r>
              <a:rPr lang="ru-RU" sz="7200" dirty="0"/>
              <a:t> по мотивам сказки Алексея Толстого «Золотой ключик, или Приключения Буратино», созданный на киностудии «</a:t>
            </a:r>
            <a:r>
              <a:rPr lang="ru-RU" sz="7200" dirty="0" err="1"/>
              <a:t>Беларусьфильм</a:t>
            </a:r>
            <a:r>
              <a:rPr lang="ru-RU" sz="7200" dirty="0"/>
              <a:t>» в 1975 году.. Телепремьера состоялась 1-2 января 1976 года.</a:t>
            </a:r>
          </a:p>
          <a:p>
            <a:pPr marL="0" indent="0">
              <a:buNone/>
            </a:pPr>
            <a:r>
              <a:rPr lang="ru-RU" sz="7200" dirty="0" smtClean="0"/>
              <a:t>Деревянный </a:t>
            </a:r>
            <a:r>
              <a:rPr lang="ru-RU" sz="7200" dirty="0"/>
              <a:t>человечек, которого Папа Карло выстругал из полена, получился </a:t>
            </a:r>
            <a:endParaRPr lang="ru-RU" sz="7200" dirty="0" smtClean="0"/>
          </a:p>
          <a:p>
            <a:pPr marL="0" indent="0">
              <a:buNone/>
            </a:pPr>
            <a:r>
              <a:rPr lang="ru-RU" sz="7200" dirty="0" smtClean="0"/>
              <a:t>веселым</a:t>
            </a:r>
            <a:r>
              <a:rPr lang="ru-RU" sz="7200" dirty="0"/>
              <a:t>, дерзким, шумным и доверчивым. Лиса Алиса и Кот </a:t>
            </a:r>
            <a:r>
              <a:rPr lang="ru-RU" sz="7200" dirty="0" err="1"/>
              <a:t>Базилио</a:t>
            </a:r>
            <a:r>
              <a:rPr lang="ru-RU" sz="7200" dirty="0"/>
              <a:t> завели его в Страну дураков, но мудрая Черепаха </a:t>
            </a:r>
            <a:r>
              <a:rPr lang="ru-RU" sz="7200" dirty="0" err="1"/>
              <a:t>Тортилла</a:t>
            </a:r>
            <a:r>
              <a:rPr lang="ru-RU" sz="7200" dirty="0"/>
              <a:t> помогла Буратино найти Золотой Ключик, потому что он был ужасно обаятельным.</a:t>
            </a:r>
          </a:p>
          <a:p>
            <a:pPr marL="0" indent="0">
              <a:buNone/>
            </a:pPr>
            <a:r>
              <a:rPr lang="ru-RU" sz="7200" dirty="0" smtClean="0"/>
              <a:t>Режиссер</a:t>
            </a:r>
            <a:r>
              <a:rPr lang="ru-RU" sz="7200" dirty="0"/>
              <a:t>: Леонид </a:t>
            </a:r>
            <a:r>
              <a:rPr lang="ru-RU" sz="7200" dirty="0" smtClean="0"/>
              <a:t>Нечаев       </a:t>
            </a:r>
          </a:p>
          <a:p>
            <a:pPr marL="0" indent="0">
              <a:buNone/>
            </a:pPr>
            <a:r>
              <a:rPr lang="ru-RU" sz="7200" dirty="0" smtClean="0"/>
              <a:t>В </a:t>
            </a:r>
            <a:r>
              <a:rPr lang="ru-RU" sz="7200" dirty="0"/>
              <a:t>ролях: </a:t>
            </a:r>
          </a:p>
          <a:p>
            <a:pPr marL="0" indent="0">
              <a:buNone/>
            </a:pPr>
            <a:r>
              <a:rPr lang="ru-RU" sz="7200" dirty="0"/>
              <a:t>Дима Иосифов — Буратино</a:t>
            </a:r>
          </a:p>
          <a:p>
            <a:pPr marL="0" indent="0">
              <a:buNone/>
            </a:pPr>
            <a:r>
              <a:rPr lang="ru-RU" sz="7200" dirty="0"/>
              <a:t>Таня Проценко — Мальвина</a:t>
            </a:r>
          </a:p>
          <a:p>
            <a:pPr marL="0" indent="0">
              <a:buNone/>
            </a:pPr>
            <a:r>
              <a:rPr lang="ru-RU" sz="7200" dirty="0"/>
              <a:t>Роман </a:t>
            </a:r>
            <a:r>
              <a:rPr lang="ru-RU" sz="7200" dirty="0" err="1"/>
              <a:t>Столкарц</a:t>
            </a:r>
            <a:r>
              <a:rPr lang="ru-RU" sz="7200" dirty="0"/>
              <a:t> — Пьеро</a:t>
            </a:r>
          </a:p>
          <a:p>
            <a:pPr marL="0" indent="0">
              <a:buNone/>
            </a:pPr>
            <a:r>
              <a:rPr lang="ru-RU" sz="7200" dirty="0"/>
              <a:t>Томас </a:t>
            </a:r>
            <a:r>
              <a:rPr lang="ru-RU" sz="7200" dirty="0" err="1"/>
              <a:t>Аугустинас</a:t>
            </a:r>
            <a:r>
              <a:rPr lang="ru-RU" sz="7200" dirty="0"/>
              <a:t> — </a:t>
            </a:r>
            <a:r>
              <a:rPr lang="ru-RU" sz="7200" dirty="0" smtClean="0"/>
              <a:t>Пудель </a:t>
            </a:r>
            <a:r>
              <a:rPr lang="ru-RU" sz="7200" dirty="0" err="1"/>
              <a:t>Артемон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Григорий </a:t>
            </a:r>
            <a:r>
              <a:rPr lang="ru-RU" sz="7200" dirty="0" err="1"/>
              <a:t>Светлорусов</a:t>
            </a:r>
            <a:r>
              <a:rPr lang="ru-RU" sz="7200" dirty="0"/>
              <a:t> — Арлекин</a:t>
            </a:r>
          </a:p>
          <a:p>
            <a:pPr marL="0" indent="0">
              <a:buNone/>
            </a:pPr>
            <a:r>
              <a:rPr lang="ru-RU" sz="7200" dirty="0"/>
              <a:t>Николай Гринько — Папа Карло</a:t>
            </a:r>
          </a:p>
          <a:p>
            <a:pPr marL="0" indent="0">
              <a:buNone/>
            </a:pPr>
            <a:r>
              <a:rPr lang="ru-RU" sz="7200" dirty="0"/>
              <a:t>Юрий Катин-Ярцев — Джузеппе — Сизый нос</a:t>
            </a:r>
          </a:p>
          <a:p>
            <a:pPr marL="0" indent="0">
              <a:buNone/>
            </a:pPr>
            <a:r>
              <a:rPr lang="ru-RU" sz="7200" dirty="0" err="1"/>
              <a:t>Рина</a:t>
            </a:r>
            <a:r>
              <a:rPr lang="ru-RU" sz="7200" dirty="0"/>
              <a:t> Зелёная — черепаха </a:t>
            </a:r>
            <a:r>
              <a:rPr lang="ru-RU" sz="7200" dirty="0" err="1"/>
              <a:t>Тортила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Владимир Этуш — Карабас </a:t>
            </a:r>
            <a:r>
              <a:rPr lang="ru-RU" sz="7200" dirty="0" err="1"/>
              <a:t>Барабас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Ролан Быков — Кот </a:t>
            </a:r>
            <a:r>
              <a:rPr lang="ru-RU" sz="7200" dirty="0" err="1"/>
              <a:t>Базилио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Елена </a:t>
            </a:r>
            <a:r>
              <a:rPr lang="ru-RU" sz="7200" dirty="0" err="1"/>
              <a:t>Санаева</a:t>
            </a:r>
            <a:r>
              <a:rPr lang="ru-RU" sz="7200" dirty="0"/>
              <a:t> — Лиса Алиса</a:t>
            </a:r>
          </a:p>
          <a:p>
            <a:pPr marL="0" indent="0">
              <a:buNone/>
            </a:pPr>
            <a:r>
              <a:rPr lang="ru-RU" sz="7200" dirty="0"/>
              <a:t>Владимир Басов — </a:t>
            </a:r>
            <a:r>
              <a:rPr lang="ru-RU" sz="7200" dirty="0" err="1"/>
              <a:t>Дуремар</a:t>
            </a:r>
            <a:endParaRPr lang="ru-RU" sz="7200" dirty="0"/>
          </a:p>
          <a:p>
            <a:pPr marL="0" indent="0">
              <a:buNone/>
            </a:pPr>
            <a:r>
              <a:rPr lang="ru-RU" sz="7200" dirty="0" err="1"/>
              <a:t>Баадур</a:t>
            </a:r>
            <a:r>
              <a:rPr lang="ru-RU" sz="7200" dirty="0"/>
              <a:t> </a:t>
            </a:r>
            <a:r>
              <a:rPr lang="ru-RU" sz="7200" dirty="0" err="1"/>
              <a:t>Цуладзе</a:t>
            </a:r>
            <a:r>
              <a:rPr lang="ru-RU" sz="7200" dirty="0"/>
              <a:t> — Хозяин харчевни</a:t>
            </a:r>
          </a:p>
          <a:p>
            <a:pPr marL="0" indent="0">
              <a:buNone/>
            </a:pPr>
            <a:r>
              <a:rPr lang="ru-RU" sz="7200" dirty="0"/>
              <a:t>Валентин Букин — Главный Полицейский </a:t>
            </a:r>
            <a:r>
              <a:rPr lang="ru-RU" sz="7200" dirty="0" smtClean="0"/>
              <a:t>Бульдог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5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Музыкально-теоретический </a:t>
            </a:r>
            <a:r>
              <a:rPr lang="ru-RU" dirty="0" smtClean="0"/>
              <a:t>анализ песни Пьеро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470608"/>
              </p:ext>
            </p:extLst>
          </p:nvPr>
        </p:nvGraphicFramePr>
        <p:xfrm>
          <a:off x="2051720" y="2204864"/>
          <a:ext cx="5626968" cy="424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484"/>
                <a:gridCol w="2813484"/>
              </a:tblGrid>
              <a:tr h="6733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  Лад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Минорный</a:t>
                      </a:r>
                      <a:endParaRPr lang="ru-RU" sz="2400" dirty="0"/>
                    </a:p>
                  </a:txBody>
                  <a:tcPr/>
                </a:tc>
              </a:tr>
              <a:tr h="67338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Ритм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Ровный</a:t>
                      </a:r>
                      <a:endParaRPr lang="ru-RU" sz="2400" dirty="0"/>
                    </a:p>
                  </a:txBody>
                  <a:tcPr/>
                </a:tc>
              </a:tr>
              <a:tr h="67338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Регистр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Средний</a:t>
                      </a:r>
                      <a:endParaRPr lang="ru-RU" sz="2400" dirty="0"/>
                    </a:p>
                  </a:txBody>
                  <a:tcPr/>
                </a:tc>
              </a:tr>
              <a:tr h="67338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Динамика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ru-RU" sz="2400" baseline="0" dirty="0" smtClean="0"/>
                        <a:t>– не очень тихо</a:t>
                      </a:r>
                    </a:p>
                    <a:p>
                      <a:pPr algn="ctr"/>
                      <a:r>
                        <a:rPr lang="en-US" sz="2400" dirty="0" smtClean="0"/>
                        <a:t>Mf</a:t>
                      </a:r>
                      <a:r>
                        <a:rPr lang="ru-RU" sz="2400" dirty="0" smtClean="0"/>
                        <a:t>- не очень громко</a:t>
                      </a:r>
                      <a:endParaRPr lang="ru-RU" sz="2400" dirty="0"/>
                    </a:p>
                  </a:txBody>
                  <a:tcPr/>
                </a:tc>
              </a:tr>
              <a:tr h="67338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Спокойный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59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Какая песня мне понравилась и почему?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579296" cy="452628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Больше всего мне понравилась песня </a:t>
            </a:r>
            <a:r>
              <a:rPr lang="en-US" dirty="0" smtClean="0"/>
              <a:t>“</a:t>
            </a:r>
            <a:r>
              <a:rPr lang="ru-RU" dirty="0" smtClean="0"/>
              <a:t>Буратино</a:t>
            </a:r>
            <a:r>
              <a:rPr lang="en-US" dirty="0" smtClean="0"/>
              <a:t>”</a:t>
            </a:r>
            <a:r>
              <a:rPr lang="ru-RU" dirty="0" smtClean="0"/>
              <a:t>. Это песня очень веселая, задорная и интересная. А еще в ней говорится про главного героя и мюзикла, и сказки</a:t>
            </a:r>
            <a:r>
              <a:rPr lang="en-US" dirty="0" smtClean="0"/>
              <a:t> “</a:t>
            </a:r>
            <a:r>
              <a:rPr lang="ru-RU" dirty="0" smtClean="0"/>
              <a:t>Буратино</a:t>
            </a:r>
            <a:r>
              <a:rPr lang="en-US" dirty="0" smtClean="0"/>
              <a:t>”</a:t>
            </a:r>
            <a:r>
              <a:rPr lang="ru-RU" dirty="0" smtClean="0"/>
              <a:t>. В</a:t>
            </a:r>
          </a:p>
          <a:p>
            <a:pPr marL="0" indent="0">
              <a:buNone/>
            </a:pPr>
            <a:r>
              <a:rPr lang="ru-RU" dirty="0" smtClean="0"/>
              <a:t>Песне раскрывается</a:t>
            </a:r>
          </a:p>
          <a:p>
            <a:pPr marL="0" indent="0">
              <a:buNone/>
            </a:pPr>
            <a:r>
              <a:rPr lang="ru-RU" dirty="0" smtClean="0"/>
              <a:t>Характер героя.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933056"/>
            <a:ext cx="3528392" cy="264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dirty="0" smtClean="0"/>
              <a:t>Если бы у меня была возможность снятся в мюзикле Буратино?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Если бы у меня была возможность снятся в мюзикле Буратино</a:t>
            </a:r>
            <a:r>
              <a:rPr lang="ru-RU" dirty="0" smtClean="0"/>
              <a:t>? То я выбрала бы роль Мальвины. Она очень веселая, добрая, оригинальная и умная девочка. Мне она очень понравилась! Понравилась за свои поступки!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451480"/>
            <a:ext cx="29718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1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655168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latin typeface="Arial Black" pitchFamily="34" charset="0"/>
              </a:rPr>
              <a:t>Спасибо за внимание!</a:t>
            </a:r>
            <a:endParaRPr lang="ru-RU" sz="7200" dirty="0"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00608"/>
            <a:ext cx="5976664" cy="31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0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129</TotalTime>
  <Words>301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Мюзикл “Буратино”</vt:lpstr>
      <vt:lpstr>Краткая характеристика мюзикла</vt:lpstr>
      <vt:lpstr>Музыкально-теоретический анализ песни Пьеро</vt:lpstr>
      <vt:lpstr>Какая песня мне понравилась и почему?</vt:lpstr>
      <vt:lpstr>Если бы у меня была возможность снятся в мюзикле Буратино?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Мюзикл “Буратино”</dc:title>
  <dc:creator>User</dc:creator>
  <cp:lastModifiedBy>User</cp:lastModifiedBy>
  <cp:revision>6</cp:revision>
  <dcterms:created xsi:type="dcterms:W3CDTF">2017-02-16T11:32:49Z</dcterms:created>
  <dcterms:modified xsi:type="dcterms:W3CDTF">2017-02-16T13:53:08Z</dcterms:modified>
</cp:coreProperties>
</file>