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2099-5A6A-4292-BD5F-B6530A367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8C988-4B3F-4351-9547-116DF1443E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Приключения Буратино.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714884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Презентацию выполнил: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Ученик 3 «Г» класса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СОШ №7 города Туймазы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Фомичев Максим Юрьевич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mail.online-freebee.ru/uploads/posts/2015-07/thumbs/1436871000_77301.jpg"/>
          <p:cNvPicPr>
            <a:picLocks noChangeAspect="1" noChangeArrowheads="1"/>
          </p:cNvPicPr>
          <p:nvPr/>
        </p:nvPicPr>
        <p:blipFill>
          <a:blip r:embed="rId2"/>
          <a:srcRect b="8974"/>
          <a:stretch>
            <a:fillRect/>
          </a:stretch>
        </p:blipFill>
        <p:spPr bwMode="auto">
          <a:xfrm>
            <a:off x="142844" y="1370703"/>
            <a:ext cx="4071966" cy="527300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4643438" y="1643050"/>
            <a:ext cx="450056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— У самой голова фарфоровая, туловище ватой набито, а туда же – воспитывать!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©Приключения Буратино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Краткая характеристика мюзикла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«</a:t>
            </a:r>
            <a:r>
              <a:rPr lang="ru-RU" b="1" dirty="0" smtClean="0"/>
              <a:t>Приключения Буратино</a:t>
            </a:r>
            <a:r>
              <a:rPr lang="ru-RU" dirty="0" smtClean="0"/>
              <a:t>» 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 smtClean="0"/>
              <a:t>Беларусьфильм</a:t>
            </a:r>
            <a:r>
              <a:rPr lang="ru-RU" dirty="0" smtClean="0"/>
              <a:t>» в 1975 году. Считается культовым. Телепремьера состоялась 1-2 января 1976 года.</a:t>
            </a:r>
            <a:endParaRPr lang="ru-RU" dirty="0"/>
          </a:p>
        </p:txBody>
      </p:sp>
      <p:pic>
        <p:nvPicPr>
          <p:cNvPr id="14338" name="Picture 2" descr="http://www.detivkino.ru/kartinki/buratino_05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607703"/>
            <a:ext cx="3000396" cy="22502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Краткая характеристика мюзикла.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 numCol="2"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сказка, мюзикл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Режиссёр-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Леонид Нечаев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Автор сценария-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Инна Веткина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ролях-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Дмитрий Иосифов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Буратино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Татьяна Проценко 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Мальвина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Роман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Пьеро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Томас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Аугустинас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Артемон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Григорий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Светлорусов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Арлекин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Николай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Гринько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папа Карло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Юрий Катин-Ярцев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Джузеппе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Зелёная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черепаха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Тортила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Владимир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Этуш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Карабас-Барабас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Ролан Быков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кот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Елена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лиса Алиса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Владимир Басов -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Дуремар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Баадур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Цуладзе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хозяин харчевни трёх пескарей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Оператор-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Юрий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Елхов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Композитор-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Алексей Рыбников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Кинокомпания-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Творческое объединение-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«Телефильм»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Длительность-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132 минуты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Страна-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 СССР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Язык-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русский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Год-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1975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www.detivkino.ru/kartinki/buratino_05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000504"/>
            <a:ext cx="3429024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68</Words>
  <Application>Microsoft Office PowerPoint</Application>
  <PresentationFormat>Экран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Приключения Буратино.</vt:lpstr>
      <vt:lpstr>Краткая характеристика мюзикла.</vt:lpstr>
      <vt:lpstr>Краткая характеристика мюзикла.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Буратино.</dc:title>
  <dc:creator>Yura</dc:creator>
  <cp:lastModifiedBy>Yura</cp:lastModifiedBy>
  <cp:revision>6</cp:revision>
  <dcterms:created xsi:type="dcterms:W3CDTF">2017-02-15T10:32:39Z</dcterms:created>
  <dcterms:modified xsi:type="dcterms:W3CDTF">2017-02-15T11:28:04Z</dcterms:modified>
</cp:coreProperties>
</file>