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355" autoAdjust="0"/>
  </p:normalViewPr>
  <p:slideViewPr>
    <p:cSldViewPr>
      <p:cViewPr varScale="1">
        <p:scale>
          <a:sx n="60" d="100"/>
          <a:sy n="60" d="100"/>
        </p:scale>
        <p:origin x="-88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757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5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5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7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5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4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9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61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35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8D4CA-0EE2-4E8B-A8C9-0684C7111093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E58A6-D849-4BDB-969E-913B02C5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49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38338"/>
            <a:ext cx="45720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730" y="1412776"/>
            <a:ext cx="69525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latin typeface="Gabriola" pitchFamily="82" charset="0"/>
              </a:rPr>
              <a:t>«Подвиги Геракла»</a:t>
            </a:r>
            <a:endParaRPr lang="ru-RU" sz="88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8391" y="3140968"/>
            <a:ext cx="62472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Gabriola" pitchFamily="82" charset="0"/>
              </a:rPr>
              <a:t>Выполнила: ученица 5 Д класса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Gabriola" pitchFamily="82" charset="0"/>
              </a:rPr>
              <a:t>МБДОУ СОШ №7 г. Туймазы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Gabriola" pitchFamily="82" charset="0"/>
              </a:rPr>
              <a:t>Максимова </a:t>
            </a:r>
            <a:r>
              <a:rPr lang="ru-RU" sz="4800" b="1" dirty="0" err="1" smtClean="0">
                <a:solidFill>
                  <a:schemeClr val="bg1"/>
                </a:solidFill>
                <a:latin typeface="Gabriola" pitchFamily="82" charset="0"/>
              </a:rPr>
              <a:t>Вилора</a:t>
            </a:r>
            <a:endParaRPr lang="ru-RU" sz="4800" b="1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6" name="Мелодия - Мелодия - очень красивая музыка для любителей романтики  (audiopoisk.com) (1) (mp3ostrov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6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83671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cs typeface="Arial"/>
              </a:rPr>
              <a:t>Смерть героя</a:t>
            </a:r>
            <a:b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cs typeface="Arial"/>
              </a:rPr>
            </a:br>
            <a:endParaRPr kumimoji="0" lang="ru-RU" sz="5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briola" pitchFamily="82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69932"/>
            <a:ext cx="3024336" cy="19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713875"/>
            <a:ext cx="9036496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     </a:t>
            </a: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Корчившись </a:t>
            </a: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от боли, пытаясь сорвать с себя все одежды, которые пропитаны кровью </a:t>
            </a:r>
            <a:r>
              <a:rPr lang="ru-RU" sz="24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Несса</a:t>
            </a: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и сдираются вместе с кожей. </a:t>
            </a:r>
            <a:r>
              <a:rPr lang="ru-RU" sz="24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Деянира</a:t>
            </a: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</a:t>
            </a: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понимает, что сама убила своего мужа, заканчивает жизнь самоубийством. Геракл бросается в большой костер, чтоб избавиться от мук. Он становится героем, которого боги допускают на Олимп и наделяют бессмертием</a:t>
            </a: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.</a:t>
            </a: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/>
            </a:r>
            <a:b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</a:b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Геракл погибает в огне и обретает бессмертие. Он остается самым знаменитым греческим героем. </a:t>
            </a:r>
          </a:p>
        </p:txBody>
      </p:sp>
    </p:spTree>
    <p:extLst>
      <p:ext uri="{BB962C8B-B14F-4D97-AF65-F5344CB8AC3E}">
        <p14:creationId xmlns:p14="http://schemas.microsoft.com/office/powerpoint/2010/main" val="1027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ahoma"/>
                <a:ea typeface="+mn-ea"/>
                <a:cs typeface="Arial"/>
              </a:rPr>
              <a:t> у своего трусливого родственника.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ahoma"/>
                <a:ea typeface="+mn-ea"/>
                <a:cs typeface="Arial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ahoma"/>
                <a:ea typeface="+mn-ea"/>
                <a:cs typeface="Arial"/>
              </a:rPr>
              <a:t>         Когда Геракл был младенцем, к его колыбели Гера подослала двух змей. Она захотела умертвить Геракла. Брат Геракла, сын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uLnTx/>
                <a:uFillTx/>
                <a:latin typeface="Tahoma"/>
                <a:ea typeface="+mn-ea"/>
                <a:cs typeface="Arial"/>
              </a:rPr>
              <a:t>Алкмены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ahoma"/>
                <a:ea typeface="+mn-ea"/>
                <a:cs typeface="Arial"/>
              </a:rPr>
              <a:t> и Амфитриона, увидавши змей, завизжал, и Геракл схватил и задушил змею голыми руками.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ahoma"/>
                <a:ea typeface="+mn-ea"/>
                <a:cs typeface="Arial"/>
              </a:rPr>
            </a:b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8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1206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14017" y="476577"/>
            <a:ext cx="40414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Детство Геракла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briola" pitchFamily="8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28445"/>
            <a:ext cx="2932164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438" y="1340768"/>
            <a:ext cx="8765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Алкмена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, мать Геракла, которая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ведет род от Персея, а Зевс - отец - царь богов. Зевс говорит богам, что следующий младенец, который относится к роду Персея, будет владыкой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Пелопонесса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. Гера, жена Зевса догадывается, что муж ее обманул. Она задерживает рождение Геракла и ускоряет рождение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Эврисфея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. Нарушить клятву Зевс не может, и власть получает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Эврисфей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. Так Геракл долгие годы находится на службе у своего трусливого родственника.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Когда Геракл был младенцем, к его колыбели Гера подослала двух змей. Она</a:t>
            </a: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захотела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умертвить Геракла. Брат Геракла, сын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  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Алкмены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 и Амфитриона, увидавши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змей, завизжал, и Геракл схватил и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задушил змею голыми руками.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520511"/>
            <a:ext cx="4578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12 подвигов Геракла</a:t>
            </a:r>
            <a:endParaRPr lang="ru-RU" sz="24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09218"/>
            <a:ext cx="878497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1. Удушение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 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Немейского льва.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2. Убийство </a:t>
            </a:r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Лернейской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 гидры.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 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3. Истребление </a:t>
            </a:r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Стимфалийских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 птиц.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4. Поимка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 </a:t>
            </a:r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Керинейской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 лани.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5. Укрощение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 критского быка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6. Очистка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 авгиевых конюшен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7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. Укрощение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 </a:t>
            </a:r>
            <a:r>
              <a:rPr lang="ru-RU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Эриманфского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 вепря и битва с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кентаврами.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8. Победа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над царем </a:t>
            </a:r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Диомедом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 (бросавшим чужеземцев на съедение своим коням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).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9. Похищение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пояса Ипполиты, царицы 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амазонок.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10. Похищение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 коров трёхголового великана </a:t>
            </a:r>
            <a:r>
              <a:rPr lang="ru-RU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Гериона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.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11. Похищение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золотых яблок из сада 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Гесперид.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12. Укрощение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стража Аида — пса 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Цербера.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83" y="836712"/>
            <a:ext cx="2232248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9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508" y="404664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Удушение немейского льва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Arial"/>
              </a:rPr>
              <a:t/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Arial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Arial"/>
              </a:rPr>
              <a:t>Геракл получает приказ от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Arial"/>
              </a:rPr>
              <a:t>Эврисфея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Arial"/>
              </a:rPr>
              <a:t>, он должен добыть шкуру льва, который живет возле города Немей. Никаким оружием нельзя ранить этого льва.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3508" y="2435989"/>
            <a:ext cx="67144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Геракл пытается поразить стрелами льва, но безуспешно. Тогда Геракл решает загнать льва в его логово и оглушает ударом дубины и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душит руками. Когтями этого же убитого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льва он снимает шкуру. Геракл надевает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на себя шкуру немейского льва, и он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становится неуязвим. 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360" y="4744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61446"/>
            <a:ext cx="2779969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2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4018" y="586629"/>
            <a:ext cx="7495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Укрощение </a:t>
            </a:r>
            <a:r>
              <a:rPr kumimoji="0" lang="ru-RU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Эриманфского</a:t>
            </a: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 вепря</a:t>
            </a:r>
            <a:endParaRPr lang="ru-RU" sz="28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1509959"/>
            <a:ext cx="88204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   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Эриманфский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вепрь был самым страшным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зверем для жителей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Псофиса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, ведь по вине этого зверя люди теряли большую часть урожая. Микенский царь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Еврисфей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велел Гераклу поймать вепря. Геракл преследовал кабана, загоняя его в глубокий снег, связал и принес в Микены.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64779"/>
            <a:ext cx="2448271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2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8995" y="545851"/>
            <a:ext cx="6026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Скотный двор царя Авгия</a:t>
            </a:r>
            <a:endParaRPr lang="ru-RU" sz="24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" y="578417"/>
            <a:ext cx="9036497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    По преданию,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А́вгий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 обладал многочисленными стадами, для которых были выстроены на скотном дворе огромные Конюшни</a:t>
            </a: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,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 навоз годами не вывозился отсюда; очистка скотного двора Авгия за один день стала одним из подвигов Геракла: он перегородил плотиной реку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Алфей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и направил её воды на скотный двор. По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</a:t>
            </a: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условию, он должен был получить за это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</a:t>
            </a: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от Авгия в награду десятую часть его стад,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</a:t>
            </a: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но Авгий не отдал обещанного.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   Выражение «авгиевы конюшни» стало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   крылатым и означает «сильный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</a:t>
            </a: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беспорядок, запущенность в делах».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23" y="2899372"/>
            <a:ext cx="2694004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8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9881" y="548680"/>
            <a:ext cx="3905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Яблоки Гесперид</a:t>
            </a:r>
            <a:endParaRPr lang="ru-RU" sz="24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489" y="1472010"/>
            <a:ext cx="8779022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/>
              </a:rPr>
              <a:t>На берегу Океана, на самом краю земли, росло чудесное дерево, которое приносило золотые яблоки. Это дерево росло в прекрасном саду исполина Атланта, держащего на своих плеч, небо. За этим деревом ухаживали нимфы Геспериды, дочери исполина, a охранял его страшный стоглавый дракон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/>
              </a:rPr>
              <a:t>Ладон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/>
              </a:rPr>
              <a:t>, глаз которого мог видеть даже во сне.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/>
              </a:rPr>
              <a:t>После странствий пришел Геракл в страну, где великан Атлант держал на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/>
              </a:rPr>
              <a:t>плечах небо. Атлант обещал Гераклу достать золотые яблоки, если он согласится на это время подержать за него на своих плечах небесный свод. Геракл согласился и взвалил на свои плечи небо. Атлант отправился в за яблоками и принес их Гераклу. Он предложил подержать небо еще, a сам обещал отнести золотые яблоки в далекие Микены. Геракл разгадал хитрость Атланта, и смог обмануть его. Получив яблоки, герой вернулся в Микены.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01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4829" y="692696"/>
            <a:ext cx="2722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ea typeface="+mj-ea"/>
                <a:cs typeface="Arial"/>
              </a:rPr>
              <a:t>Пес Цербер</a:t>
            </a:r>
            <a:endParaRPr lang="ru-RU" sz="24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16026"/>
            <a:ext cx="891329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Arial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Расстроенный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Эврисфей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понимает, что ему не получится избавиться от Геракла. Двенадцатый подвиг для Геракла: он должен привести Цербера, который охраняет царство Аид,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Эврисфею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. В надежде, что Геракл не вернется из царства, но Геракл справляется и с этим подвигом. Для этого Гераклу приходится придушить пса, а потом отпустить его в царство теней, чтоб тот охранял царство.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Геракл своими могучими руками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    душит Цербера - трехглавого пса,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</a:t>
            </a: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стерегущего Аид.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</p:txBody>
      </p:sp>
      <p:pic>
        <p:nvPicPr>
          <p:cNvPr id="5" name="Picture 5" descr="Геракл и пёс Цербер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48115"/>
            <a:ext cx="3477766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6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5868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cs typeface="Arial"/>
              </a:rPr>
              <a:t> </a:t>
            </a: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cs typeface="Arial"/>
              </a:rPr>
              <a:t>Геракл и </a:t>
            </a:r>
            <a:r>
              <a:rPr kumimoji="0" lang="ru-RU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briola" pitchFamily="82" charset="0"/>
                <a:cs typeface="Arial"/>
              </a:rPr>
              <a:t>Деянира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cs typeface="Arial"/>
              </a:rPr>
              <a:t/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cs typeface="Arial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8924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Геракл завершил свои подвиги, но его испытания не заканчиваются. В жены он выбирает царевну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Деяниру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. Путешествуя, им нужно переплыть реку, которая разлилась. На спину кентавра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Несса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 садится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Деянира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, этот кентавр хочет ее похитить. Тогда Геракл решает выпустить стрелу в кентавра, умирая, кентавр советует собрать жене его кровь, чтоб сохранить любовь мужа. Но через несколько лет Геракл влюбляется в другую женщину. Тогда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Деянира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 решает использовать волшебную кровь кентавра. Но кровь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Несса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  <a:t>, погибшего от стрелы смазанной ядом, уже превратилась в яд.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rial"/>
              </a:rPr>
            </a:b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8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605</Words>
  <Application>Microsoft Office PowerPoint</Application>
  <PresentationFormat>Экран (4:3)</PresentationFormat>
  <Paragraphs>53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 у своего трусливого родственника.          Когда Геракл был младенцем, к его колыбели Гера подослала двух змей. Она захотела умертвить Геракла. Брат Геракла, сын Алкмены и Амфитриона, увидавши змей, завизжал, и Геракл схватил и задушил змею голыми руками.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ДОМО</dc:creator>
  <cp:lastModifiedBy>ДОМО</cp:lastModifiedBy>
  <cp:revision>17</cp:revision>
  <dcterms:created xsi:type="dcterms:W3CDTF">2016-10-03T16:27:33Z</dcterms:created>
  <dcterms:modified xsi:type="dcterms:W3CDTF">2016-11-16T15:11:11Z</dcterms:modified>
</cp:coreProperties>
</file>