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64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7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ru.wikipedia.org/wiki/%D0%AD%D0%BD%D1%82%D0%B8%D0%BD,_%D0%AE%D1%80%D0%B8%D0%B9_%D0%A1%D0%B5%D1%80%D0%B3%D0%B5%D0%B5%D0%B2%D0%B8%D1%8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2%D1%80%D0%BE%D1%84%D0%B8%D0%BC%D0%BE%D0%B2,_%D0%93%D0%B5%D0%BD%D0%BD%D0%B0%D0%B4%D0%B8%D0%B9_%D0%92%D0%B0%D1%81%D0%B8%D0%BB%D1%8C%D0%B5%D0%B2%D0%B8%D1%87" TargetMode="External"/><Relationship Id="rId13" Type="http://schemas.openxmlformats.org/officeDocument/2006/relationships/hyperlink" Target="https://ru.wikipedia.org/wiki/%D0%9A%D1%80%D0%B0%D1%87%D0%BA%D0%BE%D0%B2%D1%81%D0%BA%D0%B0%D1%8F,_%D0%9D%D0%B0%D1%82%D0%B0%D0%BB%D1%8C%D1%8F_%D0%9B%D0%B5%D0%BE%D0%BD%D0%B8%D0%B4%D0%BE%D0%B2%D0%BD%D0%B0" TargetMode="External"/><Relationship Id="rId18" Type="http://schemas.openxmlformats.org/officeDocument/2006/relationships/hyperlink" Target="https://ru.wikipedia.org/wiki/%D0%A0%D1%83%D0%BC%D1%8F%D0%BD%D0%BE%D0%B2%D0%B0,_%D0%9A%D0%BB%D0%B0%D1%80%D0%B0_%D0%9C%D0%B8%D1%85%D0%B0%D0%B9%D0%BB%D0%BE%D0%B2%D0%BD%D0%B0" TargetMode="External"/><Relationship Id="rId3" Type="http://schemas.openxmlformats.org/officeDocument/2006/relationships/hyperlink" Target="https://ru.wikipedia.org/wiki/%D0%91%D0%BE%D1%8F%D1%80%D1%81%D0%BA%D0%B8%D0%B9,_%D0%9C%D0%B8%D1%85%D0%B0%D0%B8%D0%BB_%D0%A1%D0%B5%D1%80%D0%B3%D0%B5%D0%B5%D0%B2%D0%B8%D1%87" TargetMode="External"/><Relationship Id="rId7" Type="http://schemas.openxmlformats.org/officeDocument/2006/relationships/hyperlink" Target="https://ru.wikipedia.org/wiki/%D0%9A%D0%B0%D1%87%D0%B0%D0%BD,_%D0%92%D0%BB%D0%B0%D0%B4%D0%B8%D0%BC%D0%B8%D1%80_%D0%90%D0%BD%D0%B4%D1%80%D0%B5%D0%B5%D0%B2%D0%B8%D1%87" TargetMode="External"/><Relationship Id="rId12" Type="http://schemas.openxmlformats.org/officeDocument/2006/relationships/hyperlink" Target="https://ru.wikipedia.org/wiki/%D0%9F%D0%BE%D0%BF%D0%BE%D0%B2,_%D0%9E%D0%BB%D0%B5%D0%B3_%D0%9A%D0%BE%D0%BD%D1%81%D1%82%D0%B0%D0%BD%D1%82%D0%B8%D0%BD%D0%BE%D0%B2%D0%B8%D1%87" TargetMode="External"/><Relationship Id="rId17" Type="http://schemas.openxmlformats.org/officeDocument/2006/relationships/hyperlink" Target="https://ru.wikipedia.org/wiki/%D0%A2%D0%BE%D0%BB%D0%BA%D1%83%D0%BD%D0%BE%D0%B2%D0%B0,_%D0%92%D0%B0%D0%BB%D0%B5%D0%BD%D1%82%D0%B8%D0%BD%D0%B0_%D0%92%D0%B0%D1%81%D0%B8%D0%BB%D1%8C%D0%B5%D0%B2%D0%BD%D0%B0" TargetMode="External"/><Relationship Id="rId2" Type="http://schemas.openxmlformats.org/officeDocument/2006/relationships/hyperlink" Target="https://ru.wikipedia.org/wiki/%D0%93%D1%83%D1%80%D1%87%D0%B5%D0%BD%D0%BA%D0%BE,_%D0%9B%D1%8E%D0%B4%D0%BC%D0%B8%D0%BB%D0%B0_%D0%9C%D0%B0%D1%80%D0%BA%D0%BE%D0%B2%D0%BD%D0%B0" TargetMode="External"/><Relationship Id="rId16" Type="http://schemas.openxmlformats.org/officeDocument/2006/relationships/hyperlink" Target="https://ru.wikipedia.org/wiki/%D0%90%D0%BD%D0%B4%D1%80%D0%B5%D0%B9,_%D0%92%D0%B8%D0%BE%D0%BB%D0%B5%D1%82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C%D0%B0%D0%BD%D0%BE%D1%85%D0%B8%D0%BD,_%D0%92%D0%B0%D0%BB%D0%B5%D0%BD%D1%82%D0%B8%D0%BD_%D0%90%D0%BB%D0%B5%D0%BA%D1%81%D0%B0%D0%BD%D0%B4%D1%80%D0%BE%D0%B2%D0%B8%D1%87" TargetMode="External"/><Relationship Id="rId11" Type="http://schemas.openxmlformats.org/officeDocument/2006/relationships/hyperlink" Target="https://ru.wikipedia.org/wiki/%D0%93%D0%B5%D1%80%D1%87%D0%B0%D0%BA%D0%BE%D0%B2,_%D0%95%D0%B2%D0%B3%D0%B5%D0%BD%D0%B8%D0%B9_%D0%90%D1%80%D0%BA%D0%B0%D0%B4%D1%8C%D0%B5%D0%B2%D0%B8%D1%87" TargetMode="External"/><Relationship Id="rId5" Type="http://schemas.openxmlformats.org/officeDocument/2006/relationships/hyperlink" Target="https://ru.wikipedia.org/wiki/%D0%93%D0%BE%D1%80%D0%BE%D1%85%D0%BE%D0%B2,_%D0%90%D0%BD%D0%B0%D1%82%D0%BE%D0%BB%D0%B8%D0%B9_%D0%A1%D0%B5%D1%80%D0%B3%D0%B5%D0%B5%D0%B2%D0%B8%D1%87" TargetMode="External"/><Relationship Id="rId15" Type="http://schemas.openxmlformats.org/officeDocument/2006/relationships/hyperlink" Target="https://ru.wikipedia.org/wiki/%D0%9F%D0%BE%D0%BB%D1%8F%D0%BA,_%D0%9C%D0%B0%D1%80%D0%B8%D0%BD%D0%B0_%D0%90%D0%BB%D0%B5%D0%BA%D1%81%D0%B0%D0%BD%D0%B4%D1%80%D0%BE%D0%B2%D0%BD%D0%B0" TargetMode="External"/><Relationship Id="rId10" Type="http://schemas.openxmlformats.org/officeDocument/2006/relationships/hyperlink" Target="https://ru.wikipedia.org/wiki/%D0%98%D0%B2%D0%BB%D0%B5%D0%B2%D0%B0,_%D0%92%D0%B5%D1%80%D0%B0_%D0%90%D0%BB%D0%B5%D0%BA%D1%81%D0%B0%D0%BD%D0%B4%D1%80%D0%BE%D0%B2%D0%BD%D0%B0" TargetMode="External"/><Relationship Id="rId19" Type="http://schemas.openxmlformats.org/officeDocument/2006/relationships/hyperlink" Target="https://ru.wikipedia.org/wiki/%D0%9A%D0%B0%D0%BC%D0%B1%D1%83%D1%80%D0%BE%D0%B2%D0%B0,_%D0%95%D0%BB%D0%B5%D0%BD%D0%B0_%D0%90%D0%BD%D1%82%D0%BE%D0%BD%D0%BE%D0%B2%D0%BD%D0%B0" TargetMode="External"/><Relationship Id="rId4" Type="http://schemas.openxmlformats.org/officeDocument/2006/relationships/hyperlink" Target="https://ru.wikipedia.org/wiki/%D0%9A%D1%80%D0%B0%D0%BC%D0%B0%D1%80%D0%BE%D0%B2,_%D0%A1%D0%B0%D0%B2%D0%B5%D0%BB%D0%B8%D0%B9_%D0%92%D0%B8%D0%BA%D1%82%D0%BE%D1%80%D0%BE%D0%B2%D0%B8%D1%87" TargetMode="External"/><Relationship Id="rId9" Type="http://schemas.openxmlformats.org/officeDocument/2006/relationships/hyperlink" Target="https://ru.wikipedia.org/wiki/%D0%9F%D0%B8%D1%82%D0%B8%D1%88,_%D0%A4%D0%BB%D0%BE%D1%80%D0%B8%D0%B0%D0%BD" TargetMode="External"/><Relationship Id="rId14" Type="http://schemas.openxmlformats.org/officeDocument/2006/relationships/hyperlink" Target="https://ru.wikipedia.org/wiki/%D0%94%D0%B0%D1%81%D0%BA%D0%BE%D0%B2%D1%81%D0%BA%D0%B0%D1%8F,_%D0%A2%D0%B0%D1%82%D1%8C%D1%8F%D0%BD%D0%B0_%D0%98%D0%B2%D0%B0%D0%BD%D0%BE%D0%B2%D0%BD%D0%B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allforchildren.ru/songs/film18-11.ph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                               &lt;</a:t>
            </a:r>
            <a:r>
              <a:rPr lang="ru-RU" dirty="0" smtClean="0"/>
              <a:t>мама</a:t>
            </a:r>
            <a:r>
              <a:rPr lang="en-US" dirty="0" smtClean="0"/>
              <a:t>&gt;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20482" name="Picture 2" descr="Картинки по запросу кто авторы музыке в фильме мам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844824"/>
            <a:ext cx="6840760" cy="4320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Авторы сценария: </a:t>
            </a:r>
            <a:r>
              <a:rPr lang="ru-RU" dirty="0" smtClean="0">
                <a:hlinkClick r:id="rId2" tooltip="Энтин, Юрий Сергеевич"/>
              </a:rPr>
              <a:t>Юрий </a:t>
            </a:r>
            <a:r>
              <a:rPr lang="ru-RU" dirty="0" err="1" smtClean="0">
                <a:hlinkClick r:id="rId2" tooltip="Энтин, Юрий Сергеевич"/>
              </a:rPr>
              <a:t>Энтин</a:t>
            </a:r>
            <a:r>
              <a:rPr lang="ru-RU" dirty="0" smtClean="0"/>
              <a:t>, Василика </a:t>
            </a:r>
            <a:r>
              <a:rPr lang="ru-RU" dirty="0" err="1" smtClean="0"/>
              <a:t>Истрате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19458" name="Picture 2" descr="Похожее изобра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764704"/>
            <a:ext cx="7128792" cy="55446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467600" cy="1143000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0"/>
            <a:ext cx="8856984" cy="6856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 tooltip="Гурченко, Людмила Марковна"/>
              </a:rPr>
              <a:t>2.</a:t>
            </a:r>
            <a:r>
              <a:rPr lang="ru-RU" dirty="0" smtClean="0">
                <a:hlinkClick r:id="rId2" tooltip="Гурченко, Людмила Марковна"/>
              </a:rPr>
              <a:t>Людмила </a:t>
            </a:r>
            <a:r>
              <a:rPr lang="ru-RU" dirty="0" err="1" smtClean="0">
                <a:hlinkClick r:id="rId2" tooltip="Гурченко, Людмила Марковна"/>
              </a:rPr>
              <a:t>Гурченко</a:t>
            </a:r>
            <a:r>
              <a:rPr lang="ru-RU" dirty="0" smtClean="0"/>
              <a:t> — </a:t>
            </a:r>
            <a:r>
              <a:rPr lang="ru-RU" i="1" dirty="0" smtClean="0"/>
              <a:t>мама-Коза</a:t>
            </a:r>
            <a:r>
              <a:rPr lang="ru-RU" dirty="0" smtClean="0"/>
              <a:t> (в русской версии — </a:t>
            </a:r>
            <a:r>
              <a:rPr lang="ru-RU" i="1" dirty="0" smtClean="0"/>
              <a:t>Тётя Маша</a:t>
            </a:r>
            <a:r>
              <a:rPr lang="ru-RU" dirty="0" smtClean="0"/>
              <a:t>, в румынской и английской версиях — </a:t>
            </a:r>
            <a:r>
              <a:rPr lang="ru-RU" i="1" dirty="0" smtClean="0"/>
              <a:t>Рада</a:t>
            </a:r>
            <a:r>
              <a:rPr lang="ru-RU" dirty="0" smtClean="0"/>
              <a:t>)</a:t>
            </a:r>
          </a:p>
          <a:p>
            <a:r>
              <a:rPr lang="ru-RU" dirty="0" smtClean="0">
                <a:hlinkClick r:id="rId3" tooltip="Боярский, Михаил Сергеевич"/>
              </a:rPr>
              <a:t>Михаил Боярский</a:t>
            </a:r>
            <a:r>
              <a:rPr lang="ru-RU" dirty="0" smtClean="0"/>
              <a:t> — </a:t>
            </a:r>
            <a:r>
              <a:rPr lang="ru-RU" i="1" dirty="0" smtClean="0"/>
              <a:t>Волк по кличке Серый</a:t>
            </a:r>
            <a:r>
              <a:rPr lang="ru-RU" dirty="0" smtClean="0"/>
              <a:t> (в румынской и английской версиях — </a:t>
            </a:r>
            <a:r>
              <a:rPr lang="ru-RU" i="1" dirty="0" err="1" smtClean="0"/>
              <a:t>Тити</a:t>
            </a:r>
            <a:r>
              <a:rPr lang="ru-RU" i="1" dirty="0" smtClean="0"/>
              <a:t> Суру</a:t>
            </a:r>
            <a:r>
              <a:rPr lang="ru-RU" dirty="0" smtClean="0"/>
              <a:t>)</a:t>
            </a:r>
          </a:p>
          <a:p>
            <a:r>
              <a:rPr lang="ru-RU" dirty="0" smtClean="0">
                <a:hlinkClick r:id="rId4" tooltip="Крамаров, Савелий Викторович"/>
              </a:rPr>
              <a:t>Савелий Крамаров</a:t>
            </a:r>
            <a:r>
              <a:rPr lang="ru-RU" dirty="0" smtClean="0"/>
              <a:t> — </a:t>
            </a:r>
            <a:r>
              <a:rPr lang="ru-RU" i="1" dirty="0" smtClean="0"/>
              <a:t>Волчонок</a:t>
            </a:r>
            <a:r>
              <a:rPr lang="ru-RU" dirty="0" smtClean="0"/>
              <a:t> (поёт </a:t>
            </a:r>
            <a:r>
              <a:rPr lang="ru-RU" dirty="0" smtClean="0">
                <a:hlinkClick r:id="rId5" tooltip="Горохов, Анатолий Сергеевич"/>
              </a:rPr>
              <a:t>Анатолий Горохов</a:t>
            </a:r>
            <a:r>
              <a:rPr lang="ru-RU" dirty="0" smtClean="0"/>
              <a:t>)</a:t>
            </a:r>
          </a:p>
          <a:p>
            <a:r>
              <a:rPr lang="ru-RU" dirty="0" smtClean="0">
                <a:hlinkClick r:id="rId6" tooltip="Манохин, Валентин Александрович"/>
              </a:rPr>
              <a:t>Валентин </a:t>
            </a:r>
            <a:r>
              <a:rPr lang="ru-RU" dirty="0" err="1" smtClean="0">
                <a:hlinkClick r:id="rId6" tooltip="Манохин, Валентин Александрович"/>
              </a:rPr>
              <a:t>Манохин</a:t>
            </a:r>
            <a:r>
              <a:rPr lang="ru-RU" dirty="0" smtClean="0"/>
              <a:t> — </a:t>
            </a:r>
            <a:r>
              <a:rPr lang="ru-RU" i="1" dirty="0" smtClean="0"/>
              <a:t>Рысь</a:t>
            </a:r>
            <a:r>
              <a:rPr lang="ru-RU" dirty="0" smtClean="0"/>
              <a:t> (поёт </a:t>
            </a:r>
            <a:r>
              <a:rPr lang="ru-RU" dirty="0" smtClean="0">
                <a:hlinkClick r:id="rId7" tooltip="Качан, Владимир Андреевич"/>
              </a:rPr>
              <a:t>Владимир </a:t>
            </a:r>
            <a:r>
              <a:rPr lang="ru-RU" dirty="0" err="1" smtClean="0">
                <a:hlinkClick r:id="rId7" tooltip="Качан, Владимир Андреевич"/>
              </a:rPr>
              <a:t>Качан</a:t>
            </a:r>
            <a:r>
              <a:rPr lang="ru-RU" dirty="0" smtClean="0"/>
              <a:t>)</a:t>
            </a:r>
          </a:p>
          <a:p>
            <a:r>
              <a:rPr lang="ru-RU" dirty="0" smtClean="0"/>
              <a:t>Джордже </a:t>
            </a:r>
            <a:r>
              <a:rPr lang="ru-RU" dirty="0" err="1" smtClean="0"/>
              <a:t>Михаица</a:t>
            </a:r>
            <a:r>
              <a:rPr lang="ru-RU" dirty="0" smtClean="0"/>
              <a:t> — </a:t>
            </a:r>
            <a:r>
              <a:rPr lang="ru-RU" i="1" dirty="0" err="1" smtClean="0"/>
              <a:t>Осёл</a:t>
            </a:r>
            <a:r>
              <a:rPr lang="ru-RU" dirty="0" smtClean="0"/>
              <a:t> (поёт Анатолий Горохов, в некоторых местах — </a:t>
            </a:r>
            <a:r>
              <a:rPr lang="ru-RU" dirty="0" smtClean="0">
                <a:hlinkClick r:id="rId8" tooltip="Трофимов, Геннадий Васильевич"/>
              </a:rPr>
              <a:t>Геннадий Трофимов</a:t>
            </a:r>
            <a:r>
              <a:rPr lang="ru-RU" dirty="0" smtClean="0"/>
              <a:t>)</a:t>
            </a:r>
          </a:p>
          <a:p>
            <a:r>
              <a:rPr lang="ru-RU" dirty="0" err="1" smtClean="0">
                <a:hlinkClick r:id="rId9" tooltip="Питиш, Флориан"/>
              </a:rPr>
              <a:t>Флориан</a:t>
            </a:r>
            <a:r>
              <a:rPr lang="ru-RU" dirty="0" smtClean="0">
                <a:hlinkClick r:id="rId9" tooltip="Питиш, Флориан"/>
              </a:rPr>
              <a:t> </a:t>
            </a:r>
            <a:r>
              <a:rPr lang="ru-RU" dirty="0" err="1" smtClean="0">
                <a:hlinkClick r:id="rId9" tooltip="Питиш, Флориан"/>
              </a:rPr>
              <a:t>Питиш</a:t>
            </a:r>
            <a:r>
              <a:rPr lang="ru-RU" dirty="0" smtClean="0"/>
              <a:t> — </a:t>
            </a:r>
            <a:r>
              <a:rPr lang="ru-RU" i="1" dirty="0" smtClean="0"/>
              <a:t>Попугай</a:t>
            </a:r>
            <a:r>
              <a:rPr lang="ru-RU" dirty="0" smtClean="0"/>
              <a:t> (поёт Геннадий Трофимов)</a:t>
            </a:r>
          </a:p>
          <a:p>
            <a:r>
              <a:rPr lang="ru-RU" dirty="0" smtClean="0">
                <a:hlinkClick r:id="rId10" tooltip="Ивлева, Вера Александровна"/>
              </a:rPr>
              <a:t>Вера Ивлева</a:t>
            </a:r>
            <a:r>
              <a:rPr lang="ru-RU" dirty="0" smtClean="0"/>
              <a:t> — </a:t>
            </a:r>
            <a:r>
              <a:rPr lang="ru-RU" i="1" dirty="0" smtClean="0"/>
              <a:t>Овца</a:t>
            </a:r>
            <a:endParaRPr lang="ru-RU" dirty="0" smtClean="0"/>
          </a:p>
          <a:p>
            <a:r>
              <a:rPr lang="ru-RU" dirty="0" smtClean="0">
                <a:hlinkClick r:id="rId11" tooltip="Герчаков, Евгений Аркадьевич"/>
              </a:rPr>
              <a:t>Евгений </a:t>
            </a:r>
            <a:r>
              <a:rPr lang="ru-RU" dirty="0" err="1" smtClean="0">
                <a:hlinkClick r:id="rId11" tooltip="Герчаков, Евгений Аркадьевич"/>
              </a:rPr>
              <a:t>Герчаков</a:t>
            </a:r>
            <a:r>
              <a:rPr lang="ru-RU" dirty="0" smtClean="0"/>
              <a:t> — </a:t>
            </a:r>
            <a:r>
              <a:rPr lang="ru-RU" i="1" dirty="0" smtClean="0"/>
              <a:t>Баран</a:t>
            </a:r>
            <a:endParaRPr lang="ru-RU" dirty="0" smtClean="0"/>
          </a:p>
          <a:p>
            <a:r>
              <a:rPr lang="ru-RU" dirty="0" smtClean="0">
                <a:hlinkClick r:id="rId12" tooltip="Попов, Олег Константинович"/>
              </a:rPr>
              <a:t>Олег Попов</a:t>
            </a:r>
            <a:r>
              <a:rPr lang="ru-RU" dirty="0" smtClean="0"/>
              <a:t> — </a:t>
            </a:r>
            <a:r>
              <a:rPr lang="ru-RU" i="1" dirty="0" smtClean="0"/>
              <a:t>Медведь</a:t>
            </a:r>
            <a:endParaRPr lang="ru-RU" dirty="0" smtClean="0"/>
          </a:p>
          <a:p>
            <a:r>
              <a:rPr lang="ru-RU" dirty="0" smtClean="0">
                <a:hlinkClick r:id="rId13" tooltip="Крачковская, Наталья Леонидовна"/>
              </a:rPr>
              <a:t>Наталья </a:t>
            </a:r>
            <a:r>
              <a:rPr lang="ru-RU" dirty="0" err="1" smtClean="0">
                <a:hlinkClick r:id="rId13" tooltip="Крачковская, Наталья Леонидовна"/>
              </a:rPr>
              <a:t>Крачковская</a:t>
            </a:r>
            <a:r>
              <a:rPr lang="ru-RU" dirty="0" smtClean="0"/>
              <a:t> — </a:t>
            </a:r>
            <a:r>
              <a:rPr lang="ru-RU" i="1" dirty="0" smtClean="0"/>
              <a:t>Медведица</a:t>
            </a:r>
            <a:r>
              <a:rPr lang="ru-RU" dirty="0" smtClean="0"/>
              <a:t> (поёт </a:t>
            </a:r>
            <a:r>
              <a:rPr lang="ru-RU" dirty="0" smtClean="0">
                <a:hlinkClick r:id="rId14" tooltip="Дасковская, Татьяна Ивановна"/>
              </a:rPr>
              <a:t>Татьяна </a:t>
            </a:r>
            <a:r>
              <a:rPr lang="ru-RU" dirty="0" err="1" smtClean="0">
                <a:hlinkClick r:id="rId14" tooltip="Дасковская, Татьяна Ивановна"/>
              </a:rPr>
              <a:t>Дасковская</a:t>
            </a:r>
            <a:r>
              <a:rPr lang="ru-RU" dirty="0" smtClean="0"/>
              <a:t>)</a:t>
            </a:r>
          </a:p>
          <a:p>
            <a:r>
              <a:rPr lang="ru-RU" dirty="0" smtClean="0">
                <a:hlinkClick r:id="rId15" tooltip="Поляк, Марина Александровна"/>
              </a:rPr>
              <a:t>Марина Поляк</a:t>
            </a:r>
            <a:r>
              <a:rPr lang="ru-RU" dirty="0" smtClean="0"/>
              <a:t> — </a:t>
            </a:r>
            <a:r>
              <a:rPr lang="ru-RU" i="1" dirty="0" smtClean="0"/>
              <a:t>Белка</a:t>
            </a:r>
            <a:endParaRPr lang="ru-RU" dirty="0" smtClean="0"/>
          </a:p>
          <a:p>
            <a:r>
              <a:rPr lang="ru-RU" dirty="0" err="1" smtClean="0">
                <a:hlinkClick r:id="rId16" tooltip="Андрей, Виолета"/>
              </a:rPr>
              <a:t>Виолета</a:t>
            </a:r>
            <a:r>
              <a:rPr lang="ru-RU" dirty="0" smtClean="0">
                <a:hlinkClick r:id="rId16" tooltip="Андрей, Виолета"/>
              </a:rPr>
              <a:t> Андрей</a:t>
            </a:r>
            <a:r>
              <a:rPr lang="ru-RU" dirty="0" smtClean="0"/>
              <a:t> — </a:t>
            </a:r>
            <a:r>
              <a:rPr lang="ru-RU" i="1" dirty="0" smtClean="0"/>
              <a:t>Ласточка</a:t>
            </a:r>
            <a:r>
              <a:rPr lang="ru-RU" dirty="0" smtClean="0"/>
              <a:t> (поёт </a:t>
            </a:r>
            <a:r>
              <a:rPr lang="ru-RU" dirty="0" smtClean="0">
                <a:hlinkClick r:id="rId17" tooltip="Толкунова, Валентина Васильевна"/>
              </a:rPr>
              <a:t>Валентина </a:t>
            </a:r>
            <a:r>
              <a:rPr lang="ru-RU" dirty="0" err="1" smtClean="0">
                <a:hlinkClick r:id="rId17" tooltip="Толкунова, Валентина Васильевна"/>
              </a:rPr>
              <a:t>Толкунова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Паула</a:t>
            </a:r>
            <a:r>
              <a:rPr lang="ru-RU" dirty="0" smtClean="0"/>
              <a:t> </a:t>
            </a:r>
            <a:r>
              <a:rPr lang="ru-RU" dirty="0" err="1" smtClean="0"/>
              <a:t>Радулеску</a:t>
            </a:r>
            <a:r>
              <a:rPr lang="ru-RU" dirty="0" smtClean="0"/>
              <a:t> — </a:t>
            </a:r>
            <a:r>
              <a:rPr lang="ru-RU" i="1" dirty="0" smtClean="0"/>
              <a:t>Зайчиха</a:t>
            </a:r>
            <a:endParaRPr lang="ru-RU" dirty="0" smtClean="0"/>
          </a:p>
          <a:p>
            <a:r>
              <a:rPr lang="ru-RU" dirty="0" smtClean="0"/>
              <a:t>Василе Менцель — </a:t>
            </a:r>
            <a:r>
              <a:rPr lang="ru-RU" i="1" dirty="0" smtClean="0"/>
              <a:t>Заяц</a:t>
            </a:r>
            <a:endParaRPr lang="ru-RU" dirty="0" smtClean="0"/>
          </a:p>
          <a:p>
            <a:r>
              <a:rPr lang="ru-RU" dirty="0" err="1" smtClean="0"/>
              <a:t>Лилиана</a:t>
            </a:r>
            <a:r>
              <a:rPr lang="ru-RU" dirty="0" smtClean="0"/>
              <a:t> Петреску — </a:t>
            </a:r>
            <a:r>
              <a:rPr lang="ru-RU" i="1" dirty="0" smtClean="0"/>
              <a:t>Кокетливая овечка</a:t>
            </a:r>
            <a:endParaRPr lang="ru-RU" dirty="0" smtClean="0"/>
          </a:p>
          <a:p>
            <a:r>
              <a:rPr lang="ru-RU" dirty="0" err="1" smtClean="0"/>
              <a:t>Лулу</a:t>
            </a:r>
            <a:r>
              <a:rPr lang="ru-RU" dirty="0" smtClean="0"/>
              <a:t> </a:t>
            </a:r>
            <a:r>
              <a:rPr lang="ru-RU" dirty="0" err="1" smtClean="0"/>
              <a:t>Михаеску</a:t>
            </a:r>
            <a:r>
              <a:rPr lang="ru-RU" dirty="0" smtClean="0"/>
              <a:t> — </a:t>
            </a:r>
            <a:r>
              <a:rPr lang="ru-RU" i="1" dirty="0" smtClean="0"/>
              <a:t>Козочка</a:t>
            </a:r>
            <a:endParaRPr lang="ru-RU" dirty="0" smtClean="0"/>
          </a:p>
          <a:p>
            <a:r>
              <a:rPr lang="ru-RU" dirty="0" smtClean="0"/>
              <a:t>Петя Дегтярёв — </a:t>
            </a:r>
            <a:r>
              <a:rPr lang="ru-RU" i="1" dirty="0" smtClean="0"/>
              <a:t>козлёнок Митяй</a:t>
            </a:r>
            <a:r>
              <a:rPr lang="ru-RU" dirty="0" smtClean="0"/>
              <a:t> (озвучивает роль и поёт </a:t>
            </a:r>
            <a:r>
              <a:rPr lang="ru-RU" dirty="0" smtClean="0">
                <a:hlinkClick r:id="rId18" tooltip="Румянова, Клара Михайловна"/>
              </a:rPr>
              <a:t>Клара </a:t>
            </a:r>
            <a:r>
              <a:rPr lang="ru-RU" dirty="0" err="1" smtClean="0">
                <a:hlinkClick r:id="rId18" tooltip="Румянова, Клара Михайловна"/>
              </a:rPr>
              <a:t>Румянова</a:t>
            </a:r>
            <a:r>
              <a:rPr lang="ru-RU" dirty="0" smtClean="0"/>
              <a:t>)</a:t>
            </a:r>
          </a:p>
          <a:p>
            <a:r>
              <a:rPr lang="ru-RU" dirty="0" smtClean="0"/>
              <a:t>Тимур </a:t>
            </a:r>
            <a:r>
              <a:rPr lang="ru-RU" dirty="0" err="1" smtClean="0"/>
              <a:t>Асалиев</a:t>
            </a:r>
            <a:r>
              <a:rPr lang="ru-RU" dirty="0" smtClean="0"/>
              <a:t> — </a:t>
            </a:r>
            <a:r>
              <a:rPr lang="ru-RU" i="1" dirty="0" smtClean="0"/>
              <a:t>Козлёнок</a:t>
            </a:r>
            <a:endParaRPr lang="ru-RU" dirty="0" smtClean="0"/>
          </a:p>
          <a:p>
            <a:r>
              <a:rPr lang="ru-RU" dirty="0" err="1" smtClean="0"/>
              <a:t>Адриан</a:t>
            </a:r>
            <a:r>
              <a:rPr lang="ru-RU" dirty="0" smtClean="0"/>
              <a:t> Кристя — </a:t>
            </a:r>
            <a:r>
              <a:rPr lang="ru-RU" i="1" dirty="0" smtClean="0"/>
              <a:t>Козлёнок</a:t>
            </a:r>
            <a:endParaRPr lang="ru-RU" dirty="0" smtClean="0"/>
          </a:p>
          <a:p>
            <a:r>
              <a:rPr lang="ru-RU" dirty="0" smtClean="0"/>
              <a:t>Матей </a:t>
            </a:r>
            <a:r>
              <a:rPr lang="ru-RU" dirty="0" err="1" smtClean="0"/>
              <a:t>Оприш</a:t>
            </a:r>
            <a:r>
              <a:rPr lang="ru-RU" dirty="0" smtClean="0"/>
              <a:t> — </a:t>
            </a:r>
            <a:r>
              <a:rPr lang="ru-RU" i="1" dirty="0" smtClean="0"/>
              <a:t>Козлёнок</a:t>
            </a:r>
            <a:endParaRPr lang="ru-RU" dirty="0" smtClean="0"/>
          </a:p>
          <a:p>
            <a:r>
              <a:rPr lang="ru-RU" dirty="0" smtClean="0"/>
              <a:t>Вокал — </a:t>
            </a:r>
            <a:r>
              <a:rPr lang="ru-RU" dirty="0" smtClean="0">
                <a:hlinkClick r:id="rId19" tooltip="Камбурова, Елена Антоновна"/>
              </a:rPr>
              <a:t>Елена Камбурова</a:t>
            </a:r>
            <a:r>
              <a:rPr lang="ru-RU" dirty="0" smtClean="0"/>
              <a:t> (песня Зимы).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467600" cy="1143000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21967"/>
            <a:ext cx="93955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мне </a:t>
            </a:r>
            <a:r>
              <a:rPr lang="ru-RU" dirty="0" smtClean="0"/>
              <a:t>понравилось </a:t>
            </a:r>
            <a:r>
              <a:rPr lang="ru-RU" dirty="0" err="1" smtClean="0"/>
              <a:t>песня.</a:t>
            </a:r>
            <a:r>
              <a:rPr lang="ru-RU" b="1" dirty="0" err="1" smtClean="0">
                <a:hlinkClick r:id="rId2"/>
              </a:rPr>
              <a:t>Динь-дон</a:t>
            </a:r>
            <a:r>
              <a:rPr lang="ru-RU" b="1" dirty="0" smtClean="0">
                <a:hlinkClick r:id="rId2"/>
              </a:rPr>
              <a:t>, я ваша </a:t>
            </a:r>
            <a:r>
              <a:rPr lang="ru-RU" b="1" dirty="0" smtClean="0">
                <a:hlinkClick r:id="rId2"/>
              </a:rPr>
              <a:t>мама</a:t>
            </a:r>
            <a:r>
              <a:rPr lang="en-US" b="1" dirty="0" smtClean="0"/>
              <a:t> </a:t>
            </a:r>
            <a:r>
              <a:rPr lang="ru-RU" dirty="0" smtClean="0"/>
              <a:t>она напоминает мою прекрасную маму</a:t>
            </a:r>
            <a:r>
              <a:rPr lang="en-US" dirty="0" smtClean="0"/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4" name="Picture 4" descr="Картинки по запросу кто авторы музыке в фильме мам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764704"/>
            <a:ext cx="7632848" cy="5616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6578"/>
            <a:ext cx="69449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Мне понравились все песни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они </a:t>
            </a:r>
            <a:r>
              <a:rPr kumimoji="0" lang="ru-RU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вырожают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любовь к маме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42" name="Picture 6" descr="Картинки по запросу кто авторы музыке в фильме мам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20688"/>
            <a:ext cx="7277100" cy="5877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-80959" y="74711"/>
            <a:ext cx="930594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бы хотел сыграть роль волка потому что он изменился стал добрее</a:t>
            </a:r>
            <a:r>
              <a:rPr lang="en-US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Все люди могут измениться в лучшую сторон</a:t>
            </a:r>
            <a:r>
              <a:rPr lang="en-US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5" name="Picture 3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80728"/>
            <a:ext cx="7488832" cy="44881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   конец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21506" name="Picture 2" descr="Картинки по запросу кто авторы музыке в фильме мам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340768"/>
            <a:ext cx="7620000" cy="4968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52</TotalTime>
  <Words>49</Words>
  <Application>Microsoft Office PowerPoint</Application>
  <PresentationFormat>Экран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                                &lt;мама&gt;</vt:lpstr>
      <vt:lpstr>  </vt:lpstr>
      <vt:lpstr> </vt:lpstr>
      <vt:lpstr> </vt:lpstr>
      <vt:lpstr>  </vt:lpstr>
      <vt:lpstr>  </vt:lpstr>
      <vt:lpstr>                               конец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и</dc:creator>
  <cp:lastModifiedBy>и</cp:lastModifiedBy>
  <cp:revision>8</cp:revision>
  <dcterms:created xsi:type="dcterms:W3CDTF">2016-12-19T13:20:55Z</dcterms:created>
  <dcterms:modified xsi:type="dcterms:W3CDTF">2017-01-20T16:40:44Z</dcterms:modified>
</cp:coreProperties>
</file>