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FB29"/>
    <a:srgbClr val="990033"/>
    <a:srgbClr val="00D09E"/>
    <a:srgbClr val="F91B1B"/>
    <a:srgbClr val="660033"/>
    <a:srgbClr val="C53EEA"/>
    <a:srgbClr val="53DF92"/>
    <a:srgbClr val="0C6008"/>
    <a:srgbClr val="9961D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58" autoAdjust="0"/>
    <p:restoredTop sz="94689" autoAdjust="0"/>
  </p:normalViewPr>
  <p:slideViewPr>
    <p:cSldViewPr>
      <p:cViewPr varScale="1">
        <p:scale>
          <a:sx n="82" d="100"/>
          <a:sy n="82" d="100"/>
        </p:scale>
        <p:origin x="-4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214554"/>
            <a:ext cx="8305800" cy="1981200"/>
          </a:xfrm>
          <a:effectLst>
            <a:outerShdw blurRad="228600" dist="292100" dir="4200000" sx="103000" sy="103000" rotWithShape="0">
              <a:srgbClr val="42FB29">
                <a:alpha val="52000"/>
              </a:srgbClr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13200000"/>
            </a:lightRig>
          </a:scene3d>
          <a:sp3d>
            <a:bevelT w="273050" h="209550"/>
            <a:bevelB w="120650" h="3175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 anchorCtr="0"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Мюзикл </a:t>
            </a:r>
            <a:r>
              <a:rPr lang="ru-RU" dirty="0" smtClean="0">
                <a:solidFill>
                  <a:srgbClr val="00D09E"/>
                </a:solidFill>
              </a:rPr>
              <a:t>«Мама»</a:t>
            </a:r>
            <a:endParaRPr lang="ru-RU" dirty="0">
              <a:solidFill>
                <a:srgbClr val="00D09E"/>
              </a:solidFill>
            </a:endParaRPr>
          </a:p>
        </p:txBody>
      </p:sp>
    </p:spTree>
  </p:cSld>
  <p:clrMapOvr>
    <a:masterClrMapping/>
  </p:clrMapOvr>
  <p:transition spd="slow">
    <p:wheel spokes="1"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2571768" cy="1066800"/>
          </a:xfrm>
        </p:spPr>
        <p:txBody>
          <a:bodyPr/>
          <a:lstStyle/>
          <a:p>
            <a:pPr algn="ctr"/>
            <a:r>
              <a:rPr lang="ru-RU" dirty="0" smtClean="0"/>
              <a:t>Авторы слов и музыки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1714488"/>
            <a:ext cx="2643206" cy="373380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Слова : Юрий </a:t>
            </a:r>
            <a:r>
              <a:rPr lang="ru-RU" sz="1600" dirty="0" err="1" smtClean="0"/>
              <a:t>Энтин</a:t>
            </a:r>
            <a:r>
              <a:rPr lang="ru-RU" sz="1600" dirty="0" smtClean="0"/>
              <a:t>  ,  Василика  </a:t>
            </a:r>
            <a:r>
              <a:rPr lang="ru-RU" sz="1600" dirty="0" err="1" smtClean="0"/>
              <a:t>Истрте</a:t>
            </a:r>
            <a:r>
              <a:rPr lang="ru-RU" sz="1600" dirty="0" smtClean="0"/>
              <a:t>  .  </a:t>
            </a:r>
          </a:p>
          <a:p>
            <a:r>
              <a:rPr lang="ru-RU" sz="1600" dirty="0" smtClean="0"/>
              <a:t>Музыка  :  </a:t>
            </a:r>
            <a:r>
              <a:rPr lang="ru-RU" sz="1600" dirty="0" err="1" smtClean="0"/>
              <a:t>Жерар</a:t>
            </a:r>
            <a:r>
              <a:rPr lang="ru-RU" sz="1600" dirty="0" smtClean="0"/>
              <a:t> </a:t>
            </a:r>
            <a:r>
              <a:rPr lang="ru-RU" sz="1600" dirty="0" err="1" smtClean="0"/>
              <a:t>Буржоа</a:t>
            </a:r>
            <a:r>
              <a:rPr lang="ru-RU" sz="1600" dirty="0" smtClean="0"/>
              <a:t> ,</a:t>
            </a:r>
          </a:p>
          <a:p>
            <a:r>
              <a:rPr lang="ru-RU" sz="1600" dirty="0" err="1" smtClean="0"/>
              <a:t>Темистокле</a:t>
            </a:r>
            <a:r>
              <a:rPr lang="ru-RU" sz="1600" dirty="0" smtClean="0"/>
              <a:t>  Попа  . </a:t>
            </a:r>
            <a:endParaRPr lang="ru-RU" sz="16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214678" y="1071546"/>
            <a:ext cx="5715008" cy="45719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 descr="http://smiletv.org/wp-content/uploads/2012/03/mam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071546"/>
            <a:ext cx="5754410" cy="44291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 spokes="2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1000108"/>
            <a:ext cx="2143140" cy="1066800"/>
          </a:xfrm>
        </p:spPr>
        <p:txBody>
          <a:bodyPr/>
          <a:lstStyle/>
          <a:p>
            <a:r>
              <a:rPr lang="ru-RU" dirty="0" smtClean="0"/>
              <a:t>Режиссёры и исполнители 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2000240"/>
            <a:ext cx="2143140" cy="373380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Режиссёр :</a:t>
            </a:r>
          </a:p>
          <a:p>
            <a:r>
              <a:rPr lang="ru-RU" sz="1600" dirty="0" err="1" smtClean="0"/>
              <a:t>Елизабета</a:t>
            </a:r>
            <a:r>
              <a:rPr lang="ru-RU" sz="1600" dirty="0" smtClean="0"/>
              <a:t>  </a:t>
            </a:r>
            <a:r>
              <a:rPr lang="ru-RU" sz="1600" dirty="0" err="1" smtClean="0"/>
              <a:t>Бостан</a:t>
            </a:r>
            <a:r>
              <a:rPr lang="ru-RU" sz="1600" dirty="0" smtClean="0"/>
              <a:t>  ,</a:t>
            </a:r>
          </a:p>
          <a:p>
            <a:r>
              <a:rPr lang="ru-RU" sz="1600" dirty="0" smtClean="0"/>
              <a:t>Исполнители  : </a:t>
            </a:r>
          </a:p>
          <a:p>
            <a:r>
              <a:rPr lang="ru-RU" sz="1600" dirty="0" smtClean="0"/>
              <a:t>Людмила </a:t>
            </a:r>
            <a:r>
              <a:rPr lang="ru-RU" sz="1600" dirty="0" err="1" smtClean="0"/>
              <a:t>Гурченко</a:t>
            </a:r>
            <a:r>
              <a:rPr lang="ru-RU" sz="1600" dirty="0" smtClean="0"/>
              <a:t> ,</a:t>
            </a:r>
          </a:p>
          <a:p>
            <a:r>
              <a:rPr lang="ru-RU" sz="1600" dirty="0" smtClean="0"/>
              <a:t>Михаил Боярский ,</a:t>
            </a:r>
          </a:p>
          <a:p>
            <a:r>
              <a:rPr lang="ru-RU" sz="1600" dirty="0" smtClean="0"/>
              <a:t>Олег Попов  и </a:t>
            </a:r>
            <a:r>
              <a:rPr lang="ru-RU" sz="1600" dirty="0" err="1" smtClean="0"/>
              <a:t>др</a:t>
            </a:r>
            <a:r>
              <a:rPr lang="ru-RU" sz="1600" dirty="0" smtClean="0"/>
              <a:t> .</a:t>
            </a:r>
          </a:p>
        </p:txBody>
      </p:sp>
      <p:pic>
        <p:nvPicPr>
          <p:cNvPr id="16386" name="Picture 2" descr="http://vmiremusiki.ru/wp-content/uploads/2011/11/%D0%BC%D1%8E%D0%B7%D0%B8%D0%BA%D0%BB-%D0%9C%D0%B0%D0%BC%D0%B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928802"/>
            <a:ext cx="3000396" cy="36433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 spokes="3"/>
    <p:sndAc>
      <p:stSnd>
        <p:snd r:embed="rId2" name="voltage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14356"/>
            <a:ext cx="2500330" cy="1066800"/>
          </a:xfrm>
        </p:spPr>
        <p:txBody>
          <a:bodyPr/>
          <a:lstStyle/>
          <a:p>
            <a:r>
              <a:rPr lang="ru-RU" dirty="0" smtClean="0"/>
              <a:t>Музыкальные краски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785926"/>
            <a:ext cx="2214578" cy="4419600"/>
          </a:xfrm>
        </p:spPr>
        <p:txBody>
          <a:bodyPr/>
          <a:lstStyle/>
          <a:p>
            <a:r>
              <a:rPr lang="ru-RU" sz="2000" dirty="0" smtClean="0"/>
              <a:t>Музыкальные краски </a:t>
            </a:r>
          </a:p>
          <a:p>
            <a:r>
              <a:rPr lang="ru-RU" sz="2000" dirty="0" smtClean="0"/>
              <a:t>Показывают какие герои </a:t>
            </a:r>
            <a:r>
              <a:rPr lang="ru-RU" sz="2000" dirty="0" smtClean="0">
                <a:solidFill>
                  <a:srgbClr val="002060"/>
                </a:solidFill>
              </a:rPr>
              <a:t>злые </a:t>
            </a:r>
            <a:r>
              <a:rPr lang="ru-RU" sz="2000" dirty="0" smtClean="0"/>
              <a:t>и </a:t>
            </a:r>
            <a:r>
              <a:rPr lang="ru-RU" sz="2000" dirty="0" smtClean="0">
                <a:solidFill>
                  <a:srgbClr val="FFC000"/>
                </a:solidFill>
              </a:rPr>
              <a:t>добрые</a:t>
            </a:r>
            <a:r>
              <a:rPr lang="ru-RU" sz="2000" dirty="0" smtClean="0"/>
              <a:t>, </a:t>
            </a:r>
            <a:r>
              <a:rPr lang="ru-RU" sz="2000" dirty="0" smtClean="0">
                <a:solidFill>
                  <a:srgbClr val="FFFF00"/>
                </a:solidFill>
              </a:rPr>
              <a:t>веселые</a:t>
            </a:r>
            <a:r>
              <a:rPr lang="ru-RU" sz="2000" dirty="0" smtClean="0"/>
              <a:t> и </a:t>
            </a:r>
            <a:r>
              <a:rPr lang="ru-RU" sz="2000" dirty="0" smtClean="0">
                <a:solidFill>
                  <a:srgbClr val="660033"/>
                </a:solidFill>
              </a:rPr>
              <a:t>грустные.</a:t>
            </a:r>
          </a:p>
        </p:txBody>
      </p:sp>
      <p:sp>
        <p:nvSpPr>
          <p:cNvPr id="30722" name="AutoShape 2" descr="Картинки по запросу мюзикл мам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Картинки по запросу мюзикл мам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6" name="Picture 6" descr="http://i1.fastpic.ru/big/2009/1206/84/b148ad0407ce660d9df3efd75f6fa8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642918"/>
            <a:ext cx="5643602" cy="5486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  <p:sndAc>
      <p:stSnd>
        <p:snd r:embed="rId2" name="type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Песни из мюзикла 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1500174"/>
            <a:ext cx="3008313" cy="4602163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990033"/>
                </a:solidFill>
              </a:rPr>
              <a:t> Мне понравились : </a:t>
            </a:r>
            <a:r>
              <a:rPr lang="ru-RU" sz="2000" dirty="0" smtClean="0">
                <a:solidFill>
                  <a:srgbClr val="FFFF00"/>
                </a:solidFill>
              </a:rPr>
              <a:t>«Танго Волка и Козы» , </a:t>
            </a:r>
          </a:p>
          <a:p>
            <a:r>
              <a:rPr lang="ru-RU" sz="2000" dirty="0" smtClean="0">
                <a:solidFill>
                  <a:srgbClr val="42FB29"/>
                </a:solidFill>
              </a:rPr>
              <a:t>«Мама- первое слово» ,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«Песня о маме» .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s://pp.vk.me/c617225/v617225350/1c1da/golzrgBhPY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1142984"/>
            <a:ext cx="4657870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heel spokes="8"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Если б была возможность.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53EEA"/>
                </a:solidFill>
              </a:rPr>
              <a:t>Если б была возможность то я бы хотел быть козликом . Потому что он веселый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http://i33.fastpic.ru/big/2013/0808/66/9193371e8ba7754640fb40eeb0b74f6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785794"/>
            <a:ext cx="5143536" cy="4572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Конец!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D09E"/>
                </a:solidFill>
              </a:rPr>
              <a:t>Спасибо за внимание !</a:t>
            </a:r>
            <a:endParaRPr lang="ru-RU" sz="1800" dirty="0">
              <a:solidFill>
                <a:srgbClr val="00D09E"/>
              </a:solidFill>
            </a:endParaRPr>
          </a:p>
        </p:txBody>
      </p:sp>
      <p:pic>
        <p:nvPicPr>
          <p:cNvPr id="32770" name="Picture 2" descr="http://ic.pics.livejournal.com/asta_jade/13881540/272517/272517_6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5385" r="15385"/>
          <a:stretch>
            <a:fillRect/>
          </a:stretch>
        </p:blipFill>
        <p:spPr bwMode="auto">
          <a:xfrm>
            <a:off x="1828800" y="2071677"/>
            <a:ext cx="5486400" cy="3722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97</TotalTime>
  <Words>114</Words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Мюзикл «Мама»</vt:lpstr>
      <vt:lpstr>Авторы слов и музыки</vt:lpstr>
      <vt:lpstr>Режиссёры и исполнители .</vt:lpstr>
      <vt:lpstr>Музыкальные краски</vt:lpstr>
      <vt:lpstr>Песни из мюзикла .</vt:lpstr>
      <vt:lpstr>Если б была возможность. </vt:lpstr>
      <vt:lpstr>Конец!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Мюзикл «Мама»</dc:title>
  <cp:lastModifiedBy>я</cp:lastModifiedBy>
  <cp:revision>12</cp:revision>
  <dcterms:modified xsi:type="dcterms:W3CDTF">2017-01-15T13:53:13Z</dcterms:modified>
</cp:coreProperties>
</file>