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ino-teatr.ru/kino/acter/w/euro/136140/bio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llforchildren.ru/songs/film18-4.php" TargetMode="External"/><Relationship Id="rId2" Type="http://schemas.openxmlformats.org/officeDocument/2006/relationships/hyperlink" Target="http://allforchildren.ru/songs/film18-1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llforchildren.ru/songs/film18-5.php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allforchildren.ru/songs/film18-12.php" TargetMode="External"/><Relationship Id="rId3" Type="http://schemas.openxmlformats.org/officeDocument/2006/relationships/hyperlink" Target="http://allforchildren.ru/songs/film18-7.php" TargetMode="External"/><Relationship Id="rId7" Type="http://schemas.openxmlformats.org/officeDocument/2006/relationships/hyperlink" Target="http://allforchildren.ru/songs/film18-11.php" TargetMode="External"/><Relationship Id="rId2" Type="http://schemas.openxmlformats.org/officeDocument/2006/relationships/hyperlink" Target="http://allforchildren.ru/songs/film18-6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lforchildren.ru/songs/film18-9.php" TargetMode="External"/><Relationship Id="rId5" Type="http://schemas.openxmlformats.org/officeDocument/2006/relationships/hyperlink" Target="http://allforchildren.ru/songs/film18-8.php" TargetMode="External"/><Relationship Id="rId4" Type="http://schemas.openxmlformats.org/officeDocument/2006/relationships/hyperlink" Target="http://allforchildren.ru/songs/film18-10.php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allforchildren.ru/songs/film18-18.php" TargetMode="External"/><Relationship Id="rId3" Type="http://schemas.openxmlformats.org/officeDocument/2006/relationships/hyperlink" Target="http://allforchildren.ru/songs/film18-14.php" TargetMode="External"/><Relationship Id="rId7" Type="http://schemas.openxmlformats.org/officeDocument/2006/relationships/hyperlink" Target="http://allforchildren.ru/songs/film18-17.php" TargetMode="External"/><Relationship Id="rId2" Type="http://schemas.openxmlformats.org/officeDocument/2006/relationships/hyperlink" Target="http://allforchildren.ru/songs/film18-13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lforchildren.ru/songs/film18-16.php" TargetMode="External"/><Relationship Id="rId5" Type="http://schemas.openxmlformats.org/officeDocument/2006/relationships/hyperlink" Target="http://allforchildren.ru/songs/film18-15.php" TargetMode="External"/><Relationship Id="rId4" Type="http://schemas.openxmlformats.org/officeDocument/2006/relationships/hyperlink" Target="http://allforchildren.ru/songs/film18-20.php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allforchildren.ru/songs/film18-27.php" TargetMode="External"/><Relationship Id="rId3" Type="http://schemas.openxmlformats.org/officeDocument/2006/relationships/hyperlink" Target="http://allforchildren.ru/songs/film18-22.php" TargetMode="External"/><Relationship Id="rId7" Type="http://schemas.openxmlformats.org/officeDocument/2006/relationships/hyperlink" Target="http://allforchildren.ru/songs/film18-26.php" TargetMode="External"/><Relationship Id="rId2" Type="http://schemas.openxmlformats.org/officeDocument/2006/relationships/hyperlink" Target="http://allforchildren.ru/songs/film18-21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lforchildren.ru/songs/film18-25.php" TargetMode="External"/><Relationship Id="rId5" Type="http://schemas.openxmlformats.org/officeDocument/2006/relationships/hyperlink" Target="http://allforchildren.ru/songs/film18-24.php" TargetMode="External"/><Relationship Id="rId10" Type="http://schemas.openxmlformats.org/officeDocument/2006/relationships/hyperlink" Target="http://allforchildren.ru/songs/film18-29.php" TargetMode="External"/><Relationship Id="rId4" Type="http://schemas.openxmlformats.org/officeDocument/2006/relationships/hyperlink" Target="http://allforchildren.ru/songs/film18-23.php" TargetMode="External"/><Relationship Id="rId9" Type="http://schemas.openxmlformats.org/officeDocument/2006/relationships/hyperlink" Target="http://allforchildren.ru/songs/film18-28.php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ino-teatr.ru/kino/acter/m/sov/2684/bio/" TargetMode="External"/><Relationship Id="rId3" Type="http://schemas.openxmlformats.org/officeDocument/2006/relationships/hyperlink" Target="http://www.kino-teatr.ru/kino/acter/m/sov/560/bio/" TargetMode="External"/><Relationship Id="rId7" Type="http://schemas.openxmlformats.org/officeDocument/2006/relationships/hyperlink" Target="http://www.kino-teatr.ru/kino/acter/m/euro/236140/bio/" TargetMode="External"/><Relationship Id="rId2" Type="http://schemas.openxmlformats.org/officeDocument/2006/relationships/hyperlink" Target="http://www.kino-teatr.ru/kino/acter/w/sov/1164/bi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ino-teatr.ru/kino/acter/m/euro/34081/works/" TargetMode="External"/><Relationship Id="rId11" Type="http://schemas.openxmlformats.org/officeDocument/2006/relationships/hyperlink" Target="http://www.kino-teatr.ru/kino/acter/w/sov/2234/bio/" TargetMode="External"/><Relationship Id="rId5" Type="http://schemas.openxmlformats.org/officeDocument/2006/relationships/hyperlink" Target="http://www.kino-teatr.ru/kino/acter/m/sov/2221/bio/" TargetMode="External"/><Relationship Id="rId10" Type="http://schemas.openxmlformats.org/officeDocument/2006/relationships/hyperlink" Target="http://www.kino-teatr.ru/kino/acter/m/sov/974/bio/" TargetMode="External"/><Relationship Id="rId4" Type="http://schemas.openxmlformats.org/officeDocument/2006/relationships/hyperlink" Target="http://www.kino-teatr.ru/kino/acter/m/star/3450/bio/" TargetMode="External"/><Relationship Id="rId9" Type="http://schemas.openxmlformats.org/officeDocument/2006/relationships/hyperlink" Target="http://www.kino-teatr.ru/kino/acter/w/sov/1706/bio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no-teatr.ru/kino/acter/w/sov/34083/bio/" TargetMode="External"/><Relationship Id="rId2" Type="http://schemas.openxmlformats.org/officeDocument/2006/relationships/hyperlink" Target="http://www.kino-teatr.ru/kino/acter/w/euro/80011/bio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ino-teatr.ru/kino/acter/w/euro/136140/bio/" TargetMode="External"/><Relationship Id="rId4" Type="http://schemas.openxmlformats.org/officeDocument/2006/relationships/hyperlink" Target="http://www.kino-teatr.ru/kino/acter/c/sov/14628/bio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llforchildren.ru/songs/film18-8.php" TargetMode="External"/><Relationship Id="rId2" Type="http://schemas.openxmlformats.org/officeDocument/2006/relationships/hyperlink" Target="http://allforchildren.ru/songs/film18-11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458200" cy="2952328"/>
          </a:xfrm>
        </p:spPr>
        <p:txBody>
          <a:bodyPr>
            <a:normAutofit/>
          </a:bodyPr>
          <a:lstStyle/>
          <a:p>
            <a:r>
              <a:rPr lang="ru-RU" sz="4400" dirty="0" err="1" smtClean="0"/>
              <a:t>Акмуллинская</a:t>
            </a:r>
            <a:r>
              <a:rPr lang="ru-RU" sz="4400" dirty="0" smtClean="0"/>
              <a:t> олимпиада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3902224"/>
            <a:ext cx="3115072" cy="295577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Выполнила ученица 6 «а» класса Гумерова Лейла . Презентация по мюзиклу «Мама»</a:t>
            </a: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Ваше отношение к прослушанной музыке?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меня положительные эмоции к прослушанной музыке. Свою талантливость герои показали именно в песнях.</a:t>
            </a:r>
            <a:r>
              <a:rPr lang="ru-RU" b="1" dirty="0" smtClean="0"/>
              <a:t> Ведь не все песни могут войти в роль, а эти песни очень даже смогли и этим то они мне и нравятся!</a:t>
            </a:r>
            <a:endParaRPr lang="ru-RU" dirty="0"/>
          </a:p>
        </p:txBody>
      </p:sp>
    </p:spTree>
  </p:cSld>
  <p:clrMapOvr>
    <a:masterClrMapping/>
  </p:clrMapOvr>
  <p:transition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03899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ru-RU" dirty="0" smtClean="0"/>
              <a:t>Если бы у вас была возможность сняться в этом мюзикле, то какую бы вы хотели сыграть роль? Почему?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49944"/>
          </a:xfrm>
        </p:spPr>
        <p:txBody>
          <a:bodyPr/>
          <a:lstStyle/>
          <a:p>
            <a:r>
              <a:rPr lang="ru-RU" dirty="0" smtClean="0"/>
              <a:t>Я думаю , что каждому человеку подойдёт своя роль. Её можно определить по характеристике, голосу,  умению войти в роль . Не каждый сможет сыграть любую роль, такую какую он захочет а та которая ему подойдёт. Мне кажется что мне бы подошла роль </a:t>
            </a:r>
            <a:r>
              <a:rPr lang="ru-RU" dirty="0" err="1" smtClean="0">
                <a:hlinkClick r:id="rId2" tooltip="Лулу Михаэску"/>
              </a:rPr>
              <a:t>Лулу</a:t>
            </a:r>
            <a:r>
              <a:rPr lang="ru-RU" dirty="0" smtClean="0">
                <a:hlinkClick r:id="rId2" tooltip="Лулу Михаэску"/>
              </a:rPr>
              <a:t> </a:t>
            </a:r>
            <a:r>
              <a:rPr lang="ru-RU" dirty="0" err="1" smtClean="0">
                <a:hlinkClick r:id="rId2" tooltip="Лулу Михаэску"/>
              </a:rPr>
              <a:t>Михаэску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slide_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1) Кто авторы слов и музыки?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1.</a:t>
            </a:r>
            <a:r>
              <a:rPr lang="ru-RU" b="1" dirty="0" smtClean="0">
                <a:hlinkClick r:id="rId2"/>
              </a:rPr>
              <a:t>Мечта (вступление)</a:t>
            </a:r>
            <a:endParaRPr lang="ru-RU" b="1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 песни </a:t>
            </a:r>
            <a:r>
              <a:rPr lang="ru-RU" dirty="0" err="1" smtClean="0"/>
              <a:t>Даяна</a:t>
            </a:r>
            <a:r>
              <a:rPr lang="ru-RU" dirty="0" smtClean="0"/>
              <a:t> Кириллова - </a:t>
            </a:r>
            <a:r>
              <a:rPr lang="ru-RU" b="1" dirty="0" smtClean="0"/>
              <a:t>Мечтай</a:t>
            </a:r>
            <a:r>
              <a:rPr lang="ru-RU" dirty="0" smtClean="0"/>
              <a:t>. </a:t>
            </a:r>
            <a:r>
              <a:rPr lang="ru-RU" b="1" dirty="0" smtClean="0"/>
              <a:t>Автор</a:t>
            </a:r>
            <a:r>
              <a:rPr lang="ru-RU" dirty="0" smtClean="0"/>
              <a:t> </a:t>
            </a:r>
            <a:r>
              <a:rPr lang="ru-RU" b="1" dirty="0" smtClean="0"/>
              <a:t>музыки</a:t>
            </a:r>
            <a:r>
              <a:rPr lang="ru-RU" dirty="0" smtClean="0"/>
              <a:t> - Тарас </a:t>
            </a:r>
            <a:r>
              <a:rPr lang="ru-RU" dirty="0" err="1" smtClean="0"/>
              <a:t>Демчук</a:t>
            </a:r>
            <a:r>
              <a:rPr lang="ru-RU" dirty="0" smtClean="0"/>
              <a:t> Текст - Маргарита Дорошевич.</a:t>
            </a:r>
          </a:p>
          <a:p>
            <a:r>
              <a:rPr lang="ru-RU" dirty="0" smtClean="0"/>
              <a:t>2.хорошая деревня наша</a:t>
            </a:r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 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 Исполняет Людмила </a:t>
            </a:r>
            <a:r>
              <a:rPr lang="ru-RU" dirty="0" err="1" smtClean="0"/>
              <a:t>Гурченко</a:t>
            </a:r>
            <a:r>
              <a:rPr lang="ru-RU" dirty="0" smtClean="0"/>
              <a:t>. Текст песни "</a:t>
            </a:r>
            <a:r>
              <a:rPr lang="ru-RU" b="1" dirty="0" smtClean="0"/>
              <a:t>Хороша</a:t>
            </a:r>
            <a:r>
              <a:rPr lang="ru-RU" dirty="0" smtClean="0"/>
              <a:t> </a:t>
            </a:r>
            <a:r>
              <a:rPr lang="ru-RU" b="1" dirty="0" smtClean="0"/>
              <a:t>деревня</a:t>
            </a:r>
            <a:r>
              <a:rPr lang="ru-RU" dirty="0" smtClean="0"/>
              <a:t> </a:t>
            </a:r>
            <a:r>
              <a:rPr lang="ru-RU" b="1" dirty="0" smtClean="0"/>
              <a:t>наша</a:t>
            </a:r>
          </a:p>
          <a:p>
            <a:r>
              <a:rPr lang="ru-RU" b="1" dirty="0" smtClean="0"/>
              <a:t>3. Качели (песня зверят)</a:t>
            </a:r>
          </a:p>
          <a:p>
            <a:r>
              <a:rPr lang="ru-RU" dirty="0" smtClean="0"/>
              <a:t> </a:t>
            </a:r>
            <a:r>
              <a:rPr lang="ru-RU" b="1" dirty="0" smtClean="0"/>
              <a:t>Слова</a:t>
            </a:r>
            <a:r>
              <a:rPr lang="ru-RU" dirty="0" smtClean="0"/>
              <a:t>: Юрий 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 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</a:t>
            </a:r>
          </a:p>
          <a:p>
            <a:r>
              <a:rPr lang="ru-RU" dirty="0" smtClean="0"/>
              <a:t>4.</a:t>
            </a:r>
            <a:r>
              <a:rPr lang="ru-RU" b="1" dirty="0" smtClean="0">
                <a:hlinkClick r:id="rId3"/>
              </a:rPr>
              <a:t>Танец Козы и козлят</a:t>
            </a:r>
            <a:endParaRPr lang="ru-RU" b="1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 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 Исполняет Оркестр Госкино СССР</a:t>
            </a:r>
          </a:p>
          <a:p>
            <a:r>
              <a:rPr lang="ru-RU" dirty="0" smtClean="0"/>
              <a:t>5.</a:t>
            </a:r>
            <a:r>
              <a:rPr lang="ru-RU" b="1" dirty="0" smtClean="0">
                <a:hlinkClick r:id="rId4"/>
              </a:rPr>
              <a:t>Ох, наплачется Коза!</a:t>
            </a:r>
            <a:endParaRPr lang="ru-RU" b="1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 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 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6800" cy="838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686800" cy="532859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6.</a:t>
            </a:r>
            <a:r>
              <a:rPr lang="ru-RU" b="1" dirty="0" smtClean="0">
                <a:hlinkClick r:id="rId2"/>
              </a:rPr>
              <a:t>Волки-бяки</a:t>
            </a:r>
            <a:endParaRPr lang="ru-RU" b="1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 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 </a:t>
            </a:r>
          </a:p>
          <a:p>
            <a:r>
              <a:rPr lang="ru-RU" dirty="0" smtClean="0"/>
              <a:t>7.</a:t>
            </a:r>
            <a:r>
              <a:rPr lang="ru-RU" b="1" dirty="0" smtClean="0">
                <a:hlinkClick r:id="rId3"/>
              </a:rPr>
              <a:t>Будут бояться нас</a:t>
            </a:r>
            <a:endParaRPr lang="ru-RU" b="1" dirty="0" smtClean="0"/>
          </a:p>
          <a:p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 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 </a:t>
            </a:r>
            <a:r>
              <a:rPr lang="ru-RU" b="1" dirty="0" smtClean="0"/>
              <a:t>Слова</a:t>
            </a:r>
            <a:r>
              <a:rPr lang="ru-RU" dirty="0" smtClean="0"/>
              <a:t>: Ю. </a:t>
            </a:r>
            <a:r>
              <a:rPr lang="ru-RU" dirty="0" err="1" smtClean="0"/>
              <a:t>Энтин</a:t>
            </a:r>
            <a:endParaRPr lang="ru-RU" dirty="0" smtClean="0"/>
          </a:p>
          <a:p>
            <a:r>
              <a:rPr lang="ru-RU" dirty="0" smtClean="0"/>
              <a:t>8.</a:t>
            </a:r>
            <a:r>
              <a:rPr lang="ru-RU" b="1" dirty="0" smtClean="0">
                <a:hlinkClick r:id="rId4"/>
              </a:rPr>
              <a:t>Танец волчьей стаи</a:t>
            </a:r>
            <a:endParaRPr lang="ru-RU" b="1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 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 </a:t>
            </a:r>
          </a:p>
          <a:p>
            <a:r>
              <a:rPr lang="ru-RU" dirty="0" smtClean="0"/>
              <a:t>9.</a:t>
            </a:r>
            <a:r>
              <a:rPr lang="ru-RU" b="1" dirty="0" smtClean="0">
                <a:hlinkClick r:id="rId5"/>
              </a:rPr>
              <a:t>Колыбельная Козы</a:t>
            </a:r>
            <a:endParaRPr lang="ru-RU" b="1" dirty="0" smtClean="0"/>
          </a:p>
          <a:p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 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 </a:t>
            </a:r>
            <a:r>
              <a:rPr lang="ru-RU" b="1" dirty="0" smtClean="0"/>
              <a:t>Слова</a:t>
            </a:r>
            <a:r>
              <a:rPr lang="ru-RU" dirty="0" smtClean="0"/>
              <a:t>: Ю. </a:t>
            </a:r>
            <a:r>
              <a:rPr lang="ru-RU" dirty="0" err="1" smtClean="0"/>
              <a:t>Энтин</a:t>
            </a:r>
            <a:endParaRPr lang="ru-RU" dirty="0" smtClean="0"/>
          </a:p>
          <a:p>
            <a:r>
              <a:rPr lang="ru-RU" dirty="0" smtClean="0"/>
              <a:t>10.</a:t>
            </a:r>
            <a:r>
              <a:rPr lang="ru-RU" b="1" dirty="0" smtClean="0">
                <a:hlinkClick r:id="rId6"/>
              </a:rPr>
              <a:t>Попка - не </a:t>
            </a:r>
            <a:r>
              <a:rPr lang="ru-RU" b="1" dirty="0" err="1" smtClean="0">
                <a:hlinkClick r:id="rId6"/>
              </a:rPr>
              <a:t>дурак</a:t>
            </a:r>
            <a:r>
              <a:rPr lang="ru-RU" b="1" dirty="0" smtClean="0">
                <a:hlinkClick r:id="rId6"/>
              </a:rPr>
              <a:t>! (Песня Попугая)</a:t>
            </a:r>
            <a:endParaRPr lang="ru-RU" b="1" dirty="0" smtClean="0"/>
          </a:p>
          <a:p>
            <a:r>
              <a:rPr lang="ru-RU" dirty="0" smtClean="0"/>
              <a:t> </a:t>
            </a:r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 </a:t>
            </a:r>
            <a:r>
              <a:rPr lang="ru-RU" dirty="0" err="1" smtClean="0"/>
              <a:t>Буржоа</a:t>
            </a:r>
            <a:r>
              <a:rPr lang="ru-RU" dirty="0" smtClean="0"/>
              <a:t>, </a:t>
            </a:r>
            <a:r>
              <a:rPr lang="ru-RU" dirty="0" err="1" smtClean="0"/>
              <a:t>Темистокле</a:t>
            </a:r>
            <a:r>
              <a:rPr lang="ru-RU" dirty="0" smtClean="0"/>
              <a:t> </a:t>
            </a:r>
            <a:r>
              <a:rPr lang="ru-RU" b="1" dirty="0" smtClean="0"/>
              <a:t>Попа</a:t>
            </a:r>
            <a:r>
              <a:rPr lang="ru-RU" dirty="0" smtClean="0"/>
              <a:t> </a:t>
            </a:r>
          </a:p>
          <a:p>
            <a:r>
              <a:rPr lang="ru-RU" dirty="0" smtClean="0"/>
              <a:t>11.</a:t>
            </a:r>
            <a:r>
              <a:rPr lang="ru-RU" b="1" dirty="0" smtClean="0">
                <a:hlinkClick r:id="rId7"/>
              </a:rPr>
              <a:t>Динь-дон, я ваша мама</a:t>
            </a:r>
            <a:endParaRPr lang="ru-RU" b="1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 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 </a:t>
            </a:r>
          </a:p>
          <a:p>
            <a:r>
              <a:rPr lang="ru-RU" dirty="0" smtClean="0"/>
              <a:t>12.</a:t>
            </a:r>
            <a:r>
              <a:rPr lang="ru-RU" b="1" dirty="0" smtClean="0">
                <a:hlinkClick r:id="rId8"/>
              </a:rPr>
              <a:t>Непослушный </a:t>
            </a:r>
            <a:r>
              <a:rPr lang="ru-RU" b="1" dirty="0" smtClean="0">
                <a:hlinkClick r:id="rId8"/>
              </a:rPr>
              <a:t>Митяй</a:t>
            </a:r>
            <a:endParaRPr lang="ru-RU" b="1" dirty="0" smtClean="0"/>
          </a:p>
          <a:p>
            <a:pPr lvl="0"/>
            <a:r>
              <a:rPr lang="ru-RU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Слова</a:t>
            </a:r>
            <a:r>
              <a:rPr lang="ru-RU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: Юрий </a:t>
            </a:r>
            <a:r>
              <a:rPr lang="ru-RU" dirty="0" err="1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Энтин</a:t>
            </a:r>
            <a:r>
              <a:rPr lang="ru-RU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Музыка</a:t>
            </a:r>
            <a:r>
              <a:rPr lang="ru-RU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dirty="0" err="1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Жерар</a:t>
            </a:r>
            <a:r>
              <a:rPr lang="ru-RU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Буржоа</a:t>
            </a:r>
            <a:r>
              <a:rPr lang="ru-RU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ru-RU" dirty="0" err="1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Темистокле</a:t>
            </a:r>
            <a:r>
              <a:rPr lang="ru-RU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 Попа </a:t>
            </a:r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6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686800" cy="532859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13.</a:t>
            </a:r>
            <a:r>
              <a:rPr lang="ru-RU" b="1" dirty="0" smtClean="0">
                <a:hlinkClick r:id="rId2"/>
              </a:rPr>
              <a:t>Ярмарка</a:t>
            </a:r>
            <a:endParaRPr lang="ru-RU" b="1" dirty="0" smtClean="0"/>
          </a:p>
          <a:p>
            <a:r>
              <a:rPr lang="ru-RU" dirty="0" smtClean="0"/>
              <a:t> </a:t>
            </a:r>
            <a:r>
              <a:rPr lang="ru-RU" b="1" dirty="0" smtClean="0"/>
              <a:t>Слова</a:t>
            </a:r>
            <a:r>
              <a:rPr lang="ru-RU" dirty="0" smtClean="0"/>
              <a:t>: </a:t>
            </a:r>
            <a:r>
              <a:rPr lang="ru-RU" dirty="0" err="1" smtClean="0"/>
              <a:t>Осиашвили</a:t>
            </a:r>
            <a:r>
              <a:rPr lang="ru-RU" dirty="0" smtClean="0"/>
              <a:t> С. </a:t>
            </a:r>
            <a:r>
              <a:rPr lang="ru-RU" b="1" dirty="0" smtClean="0"/>
              <a:t>Музыка</a:t>
            </a:r>
            <a:r>
              <a:rPr lang="ru-RU" dirty="0" smtClean="0"/>
              <a:t>: Зубков </a:t>
            </a:r>
          </a:p>
          <a:p>
            <a:r>
              <a:rPr lang="ru-RU" dirty="0" smtClean="0"/>
              <a:t>14.</a:t>
            </a:r>
            <a:r>
              <a:rPr lang="ru-RU" b="1" dirty="0" smtClean="0">
                <a:hlinkClick r:id="rId3"/>
              </a:rPr>
              <a:t>Не страшат нас расстоянья</a:t>
            </a:r>
            <a:endParaRPr lang="ru-RU" b="1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 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</a:t>
            </a:r>
          </a:p>
          <a:p>
            <a:r>
              <a:rPr lang="ru-RU" dirty="0" smtClean="0"/>
              <a:t>15.</a:t>
            </a:r>
            <a:r>
              <a:rPr lang="ru-RU" b="1" dirty="0" smtClean="0">
                <a:hlinkClick r:id="rId4"/>
              </a:rPr>
              <a:t>Встреча Митяя и волчьей стаи</a:t>
            </a:r>
            <a:endParaRPr lang="ru-RU" b="1" dirty="0" smtClean="0"/>
          </a:p>
          <a:p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 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 </a:t>
            </a:r>
            <a:r>
              <a:rPr lang="ru-RU" b="1" dirty="0" smtClean="0"/>
              <a:t>Слова</a:t>
            </a:r>
            <a:r>
              <a:rPr lang="ru-RU" dirty="0" smtClean="0"/>
              <a:t>: Ю. </a:t>
            </a:r>
            <a:r>
              <a:rPr lang="ru-RU" dirty="0" err="1" smtClean="0"/>
              <a:t>Энтин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16.</a:t>
            </a:r>
            <a:r>
              <a:rPr lang="ru-RU" b="1" dirty="0" smtClean="0">
                <a:hlinkClick r:id="rId5"/>
              </a:rPr>
              <a:t>Песня Медведя</a:t>
            </a:r>
            <a:endParaRPr lang="ru-RU" b="1" dirty="0" smtClean="0"/>
          </a:p>
          <a:p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 </a:t>
            </a:r>
            <a:r>
              <a:rPr lang="ru-RU" dirty="0" err="1" smtClean="0"/>
              <a:t>Буржоа</a:t>
            </a:r>
            <a:r>
              <a:rPr lang="ru-RU" dirty="0" smtClean="0"/>
              <a:t>, 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 </a:t>
            </a:r>
            <a:r>
              <a:rPr lang="ru-RU" b="1" dirty="0" smtClean="0"/>
              <a:t>Слова</a:t>
            </a:r>
            <a:r>
              <a:rPr lang="ru-RU" dirty="0" smtClean="0"/>
              <a:t>: Ю. </a:t>
            </a:r>
            <a:r>
              <a:rPr lang="ru-RU" dirty="0" err="1" smtClean="0"/>
              <a:t>Энтин</a:t>
            </a:r>
            <a:r>
              <a:rPr lang="ru-RU" dirty="0" smtClean="0"/>
              <a:t>. </a:t>
            </a:r>
          </a:p>
          <a:p>
            <a:r>
              <a:rPr lang="ru-RU" dirty="0" smtClean="0"/>
              <a:t>17.</a:t>
            </a:r>
            <a:r>
              <a:rPr lang="ru-RU" b="1" dirty="0" smtClean="0">
                <a:hlinkClick r:id="rId6"/>
              </a:rPr>
              <a:t>Дуэт Козы и Волка на ярмарке</a:t>
            </a:r>
            <a:endParaRPr lang="ru-RU" b="1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 </a:t>
            </a:r>
            <a:r>
              <a:rPr lang="ru-RU" dirty="0" err="1" smtClean="0"/>
              <a:t>Буржоа</a:t>
            </a:r>
            <a:r>
              <a:rPr lang="ru-RU" dirty="0" smtClean="0"/>
              <a:t>, 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 </a:t>
            </a:r>
          </a:p>
          <a:p>
            <a:r>
              <a:rPr lang="ru-RU" dirty="0" smtClean="0"/>
              <a:t>18.</a:t>
            </a:r>
            <a:r>
              <a:rPr lang="ru-RU" b="1" dirty="0" smtClean="0">
                <a:hlinkClick r:id="rId7"/>
              </a:rPr>
              <a:t>Попка – </a:t>
            </a:r>
            <a:r>
              <a:rPr lang="ru-RU" b="1" dirty="0" err="1" smtClean="0">
                <a:hlinkClick r:id="rId7"/>
              </a:rPr>
              <a:t>суперстар</a:t>
            </a:r>
            <a:endParaRPr lang="ru-RU" b="1" dirty="0" smtClean="0"/>
          </a:p>
          <a:p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 </a:t>
            </a:r>
            <a:r>
              <a:rPr lang="ru-RU" dirty="0" err="1" smtClean="0"/>
              <a:t>Темистокле</a:t>
            </a:r>
            <a:r>
              <a:rPr lang="ru-RU" dirty="0" smtClean="0"/>
              <a:t> </a:t>
            </a:r>
            <a:r>
              <a:rPr lang="ru-RU" b="1" dirty="0" smtClean="0"/>
              <a:t>Попа</a:t>
            </a:r>
            <a:r>
              <a:rPr lang="ru-RU" dirty="0" smtClean="0"/>
              <a:t>. </a:t>
            </a:r>
            <a:r>
              <a:rPr lang="ru-RU" b="1" dirty="0" smtClean="0"/>
              <a:t>Слова</a:t>
            </a:r>
            <a:r>
              <a:rPr lang="ru-RU" dirty="0" smtClean="0"/>
              <a:t> – Юрий </a:t>
            </a:r>
            <a:r>
              <a:rPr lang="ru-RU" dirty="0" err="1" smtClean="0"/>
              <a:t>Энтин</a:t>
            </a:r>
            <a:endParaRPr lang="ru-RU" dirty="0" smtClean="0"/>
          </a:p>
          <a:p>
            <a:r>
              <a:rPr lang="ru-RU" dirty="0" smtClean="0"/>
              <a:t>19.</a:t>
            </a:r>
            <a:r>
              <a:rPr lang="ru-RU" b="1" dirty="0" smtClean="0">
                <a:hlinkClick r:id="rId8"/>
              </a:rPr>
              <a:t>Танец Ослёнка и Овечки</a:t>
            </a:r>
            <a:endParaRPr lang="ru-RU" b="1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 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</a:t>
            </a:r>
          </a:p>
          <a:p>
            <a:r>
              <a:rPr lang="ru-RU" dirty="0" smtClean="0"/>
              <a:t>20.</a:t>
            </a:r>
            <a:r>
              <a:rPr lang="ru-RU" b="1" dirty="0" smtClean="0"/>
              <a:t>Погоня волчьей стаи за Митяем</a:t>
            </a:r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 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</a:t>
            </a:r>
          </a:p>
          <a:p>
            <a:endParaRPr lang="ru-RU" b="1" dirty="0" smtClean="0"/>
          </a:p>
        </p:txBody>
      </p:sp>
    </p:spTree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86800" cy="4824536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21.</a:t>
            </a:r>
            <a:r>
              <a:rPr lang="ru-RU" b="1" dirty="0" smtClean="0">
                <a:hlinkClick r:id="rId2"/>
              </a:rPr>
              <a:t>Пошла молодёжь</a:t>
            </a:r>
            <a:endParaRPr lang="ru-RU" b="1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 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</a:t>
            </a:r>
          </a:p>
          <a:p>
            <a:r>
              <a:rPr lang="ru-RU" dirty="0" smtClean="0"/>
              <a:t>22.</a:t>
            </a:r>
            <a:r>
              <a:rPr lang="ru-RU" b="1" dirty="0" smtClean="0">
                <a:hlinkClick r:id="rId3"/>
              </a:rPr>
              <a:t>Коза у Волка. Песня Волка</a:t>
            </a:r>
            <a:endParaRPr lang="ru-RU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 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 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</a:t>
            </a:r>
          </a:p>
          <a:p>
            <a:r>
              <a:rPr lang="ru-RU" dirty="0" smtClean="0"/>
              <a:t>23.</a:t>
            </a:r>
            <a:r>
              <a:rPr lang="ru-RU" b="1" dirty="0" smtClean="0">
                <a:hlinkClick r:id="rId4"/>
              </a:rPr>
              <a:t>Вражда и злоба</a:t>
            </a:r>
            <a:endParaRPr lang="ru-RU" b="1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 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 </a:t>
            </a:r>
          </a:p>
          <a:p>
            <a:r>
              <a:rPr lang="ru-RU" dirty="0" smtClean="0"/>
              <a:t>24.</a:t>
            </a:r>
            <a:r>
              <a:rPr lang="ru-RU" b="1" dirty="0" smtClean="0">
                <a:hlinkClick r:id="rId5"/>
              </a:rPr>
              <a:t>Мама</a:t>
            </a:r>
            <a:endParaRPr lang="ru-RU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 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</a:t>
            </a:r>
          </a:p>
          <a:p>
            <a:r>
              <a:rPr lang="ru-RU" dirty="0" smtClean="0"/>
              <a:t> 25.</a:t>
            </a:r>
            <a:r>
              <a:rPr lang="ru-RU" b="1" dirty="0" smtClean="0">
                <a:hlinkClick r:id="rId6"/>
              </a:rPr>
              <a:t>Зима</a:t>
            </a:r>
            <a:endParaRPr lang="ru-RU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 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 </a:t>
            </a:r>
          </a:p>
          <a:p>
            <a:r>
              <a:rPr lang="ru-RU" dirty="0" smtClean="0"/>
              <a:t>26.</a:t>
            </a:r>
            <a:r>
              <a:rPr lang="ru-RU" b="1" dirty="0" smtClean="0">
                <a:hlinkClick r:id="rId7"/>
              </a:rPr>
              <a:t>Песня волчьей шайки</a:t>
            </a:r>
            <a:endParaRPr lang="ru-RU" b="1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 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 </a:t>
            </a:r>
            <a:endParaRPr lang="ru-RU" b="1" dirty="0" smtClean="0"/>
          </a:p>
          <a:p>
            <a:r>
              <a:rPr lang="ru-RU" dirty="0" smtClean="0"/>
              <a:t>27.</a:t>
            </a:r>
            <a:r>
              <a:rPr lang="ru-RU" b="1" dirty="0" smtClean="0">
                <a:hlinkClick r:id="rId8"/>
              </a:rPr>
              <a:t>Попурри на льду</a:t>
            </a:r>
            <a:endParaRPr lang="ru-RU" b="1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 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</a:t>
            </a:r>
            <a:endParaRPr lang="ru-RU" b="1" dirty="0" smtClean="0"/>
          </a:p>
          <a:p>
            <a:r>
              <a:rPr lang="ru-RU" dirty="0" smtClean="0"/>
              <a:t>28.</a:t>
            </a:r>
            <a:r>
              <a:rPr lang="ru-RU" b="1" dirty="0" smtClean="0">
                <a:hlinkClick r:id="rId9"/>
              </a:rPr>
              <a:t>Танго Волка и Козы</a:t>
            </a:r>
            <a:endParaRPr lang="ru-RU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 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</a:t>
            </a:r>
            <a:endParaRPr lang="ru-RU" b="1" dirty="0" smtClean="0"/>
          </a:p>
          <a:p>
            <a:r>
              <a:rPr lang="ru-RU" dirty="0" smtClean="0"/>
              <a:t>29.</a:t>
            </a:r>
            <a:r>
              <a:rPr lang="ru-RU" b="1" dirty="0" smtClean="0">
                <a:hlinkClick r:id="rId10"/>
              </a:rPr>
              <a:t>Песня про маму (финал)</a:t>
            </a:r>
            <a:endParaRPr lang="ru-RU" b="1" dirty="0" smtClean="0"/>
          </a:p>
          <a:p>
            <a:r>
              <a:rPr lang="ru-RU" b="1" dirty="0" smtClean="0"/>
              <a:t>Слова</a:t>
            </a:r>
            <a:r>
              <a:rPr lang="ru-RU" dirty="0" smtClean="0"/>
              <a:t>: Юрий </a:t>
            </a:r>
            <a:r>
              <a:rPr lang="ru-RU" dirty="0" err="1" smtClean="0"/>
              <a:t>Энтин</a:t>
            </a:r>
            <a:r>
              <a:rPr lang="ru-RU" dirty="0" smtClean="0"/>
              <a:t> </a:t>
            </a:r>
            <a:r>
              <a:rPr lang="ru-RU" b="1" dirty="0" smtClean="0"/>
              <a:t>Музыка</a:t>
            </a:r>
            <a:r>
              <a:rPr lang="ru-RU" dirty="0" smtClean="0"/>
              <a:t>: 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 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>
    <p:checke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Кто исполнители?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686800" cy="4525963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>
                <a:hlinkClick r:id="rId2" tooltip="Людмила Гурченко"/>
              </a:rPr>
              <a:t>Людмила </a:t>
            </a:r>
            <a:r>
              <a:rPr lang="ru-RU" dirty="0" err="1" smtClean="0">
                <a:hlinkClick r:id="rId2" tooltip="Людмила Гурченко"/>
              </a:rPr>
              <a:t>Гурченко</a:t>
            </a:r>
            <a:endParaRPr lang="ru-RU" dirty="0" smtClean="0"/>
          </a:p>
          <a:p>
            <a:r>
              <a:rPr lang="ru-RU" dirty="0" smtClean="0"/>
              <a:t>Коза — главная роль</a:t>
            </a:r>
          </a:p>
          <a:p>
            <a:r>
              <a:rPr lang="ru-RU" dirty="0" smtClean="0">
                <a:hlinkClick r:id="rId3" tooltip="Михаил Боярский"/>
              </a:rPr>
              <a:t>Михаил Боярский</a:t>
            </a:r>
            <a:endParaRPr lang="ru-RU" dirty="0" smtClean="0"/>
          </a:p>
          <a:p>
            <a:r>
              <a:rPr lang="ru-RU" dirty="0" smtClean="0"/>
              <a:t>Волк — главная роль</a:t>
            </a:r>
          </a:p>
          <a:p>
            <a:r>
              <a:rPr lang="ru-RU" dirty="0" smtClean="0">
                <a:hlinkClick r:id="rId4" tooltip="Олег Попов"/>
              </a:rPr>
              <a:t>Олег Попов</a:t>
            </a:r>
            <a:endParaRPr lang="ru-RU" dirty="0" smtClean="0"/>
          </a:p>
          <a:p>
            <a:r>
              <a:rPr lang="ru-RU" dirty="0" smtClean="0"/>
              <a:t>Медведь</a:t>
            </a:r>
          </a:p>
          <a:p>
            <a:r>
              <a:rPr lang="ru-RU" dirty="0" smtClean="0">
                <a:hlinkClick r:id="rId5" tooltip="Савелий Крамаров"/>
              </a:rPr>
              <a:t>Савелий Крамаров</a:t>
            </a:r>
            <a:endParaRPr lang="ru-RU" dirty="0" smtClean="0"/>
          </a:p>
          <a:p>
            <a:r>
              <a:rPr lang="ru-RU" dirty="0" smtClean="0"/>
              <a:t>Волчонок</a:t>
            </a:r>
          </a:p>
          <a:p>
            <a:r>
              <a:rPr lang="ru-RU" dirty="0" smtClean="0">
                <a:hlinkClick r:id="rId6" tooltip="Джордже Михэицэ"/>
              </a:rPr>
              <a:t>Джордже </a:t>
            </a:r>
            <a:r>
              <a:rPr lang="ru-RU" dirty="0" err="1" smtClean="0">
                <a:hlinkClick r:id="rId6" tooltip="Джордже Михэицэ"/>
              </a:rPr>
              <a:t>Михэицэ</a:t>
            </a:r>
            <a:endParaRPr lang="ru-RU" dirty="0" smtClean="0"/>
          </a:p>
          <a:p>
            <a:r>
              <a:rPr lang="ru-RU" dirty="0" smtClean="0"/>
              <a:t>Осёл</a:t>
            </a:r>
          </a:p>
          <a:p>
            <a:r>
              <a:rPr lang="ru-RU" dirty="0" err="1" smtClean="0">
                <a:hlinkClick r:id="rId7" tooltip="Флорьян Питтиш"/>
              </a:rPr>
              <a:t>Флорьян</a:t>
            </a:r>
            <a:r>
              <a:rPr lang="ru-RU" dirty="0" smtClean="0">
                <a:hlinkClick r:id="rId7" tooltip="Флорьян Питтиш"/>
              </a:rPr>
              <a:t> </a:t>
            </a:r>
            <a:r>
              <a:rPr lang="ru-RU" dirty="0" err="1" smtClean="0">
                <a:hlinkClick r:id="rId7" tooltip="Флорьян Питтиш"/>
              </a:rPr>
              <a:t>Питтиш</a:t>
            </a:r>
            <a:endParaRPr lang="ru-RU" dirty="0" smtClean="0"/>
          </a:p>
          <a:p>
            <a:r>
              <a:rPr lang="ru-RU" dirty="0" smtClean="0"/>
              <a:t>Попугай</a:t>
            </a:r>
          </a:p>
          <a:p>
            <a:r>
              <a:rPr lang="ru-RU" dirty="0" smtClean="0">
                <a:hlinkClick r:id="rId8" tooltip="Валентин Манохин"/>
              </a:rPr>
              <a:t>Валентин </a:t>
            </a:r>
            <a:r>
              <a:rPr lang="ru-RU" dirty="0" err="1" smtClean="0">
                <a:hlinkClick r:id="rId8" tooltip="Валентин Манохин"/>
              </a:rPr>
              <a:t>Манохин</a:t>
            </a:r>
            <a:endParaRPr lang="ru-RU" dirty="0" smtClean="0"/>
          </a:p>
          <a:p>
            <a:r>
              <a:rPr lang="ru-RU" dirty="0" smtClean="0"/>
              <a:t>Рысь</a:t>
            </a:r>
          </a:p>
          <a:p>
            <a:r>
              <a:rPr lang="ru-RU" dirty="0" smtClean="0">
                <a:hlinkClick r:id="rId9" tooltip="Вера Ивлева"/>
              </a:rPr>
              <a:t>Вера Ивлева</a:t>
            </a:r>
            <a:endParaRPr lang="ru-RU" dirty="0" smtClean="0"/>
          </a:p>
          <a:p>
            <a:r>
              <a:rPr lang="ru-RU" dirty="0" smtClean="0"/>
              <a:t>Овечка</a:t>
            </a:r>
          </a:p>
          <a:p>
            <a:r>
              <a:rPr lang="ru-RU" dirty="0" smtClean="0">
                <a:hlinkClick r:id="rId10" tooltip="Евгений Герчаков"/>
              </a:rPr>
              <a:t>Евгений </a:t>
            </a:r>
            <a:r>
              <a:rPr lang="ru-RU" dirty="0" err="1" smtClean="0">
                <a:hlinkClick r:id="rId10" tooltip="Евгений Герчаков"/>
              </a:rPr>
              <a:t>Герчаков</a:t>
            </a:r>
            <a:endParaRPr lang="ru-RU" dirty="0" smtClean="0"/>
          </a:p>
          <a:p>
            <a:r>
              <a:rPr lang="ru-RU" dirty="0" smtClean="0"/>
              <a:t>Баран</a:t>
            </a:r>
          </a:p>
          <a:p>
            <a:r>
              <a:rPr lang="ru-RU" dirty="0" smtClean="0">
                <a:hlinkClick r:id="rId11" tooltip="Наталья Крачковская"/>
              </a:rPr>
              <a:t>Наталья </a:t>
            </a:r>
            <a:r>
              <a:rPr lang="ru-RU" dirty="0" err="1" smtClean="0">
                <a:hlinkClick r:id="rId11" tooltip="Наталья Крачковская"/>
              </a:rPr>
              <a:t>Крачковская</a:t>
            </a:r>
            <a:endParaRPr lang="ru-RU" dirty="0" smtClean="0"/>
          </a:p>
          <a:p>
            <a:r>
              <a:rPr lang="ru-RU" dirty="0" smtClean="0"/>
              <a:t>Медведица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6228184" y="692696"/>
            <a:ext cx="648072" cy="576064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Очень талантливые люди!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>
                <a:hlinkClick r:id="rId2" tooltip="Виолета Андрей"/>
              </a:rPr>
              <a:t>Виолета</a:t>
            </a:r>
            <a:r>
              <a:rPr lang="ru-RU" dirty="0" smtClean="0">
                <a:hlinkClick r:id="rId2" tooltip="Виолета Андрей"/>
              </a:rPr>
              <a:t> Андрей</a:t>
            </a:r>
            <a:endParaRPr lang="ru-RU" dirty="0" smtClean="0"/>
          </a:p>
          <a:p>
            <a:r>
              <a:rPr lang="ru-RU" dirty="0" smtClean="0"/>
              <a:t>Ласточка</a:t>
            </a:r>
            <a:br>
              <a:rPr lang="ru-RU" dirty="0" smtClean="0"/>
            </a:br>
            <a:r>
              <a:rPr lang="ru-RU" dirty="0" err="1" smtClean="0"/>
              <a:t>Паула</a:t>
            </a:r>
            <a:r>
              <a:rPr lang="ru-RU" dirty="0" smtClean="0"/>
              <a:t> </a:t>
            </a:r>
            <a:r>
              <a:rPr lang="ru-RU" dirty="0" err="1" smtClean="0"/>
              <a:t>Радулеску</a:t>
            </a:r>
            <a:endParaRPr lang="ru-RU" dirty="0" smtClean="0"/>
          </a:p>
          <a:p>
            <a:r>
              <a:rPr lang="ru-RU" dirty="0" smtClean="0"/>
              <a:t>Зайчиха</a:t>
            </a:r>
            <a:br>
              <a:rPr lang="ru-RU" dirty="0" smtClean="0"/>
            </a:br>
            <a:r>
              <a:rPr lang="ru-RU" dirty="0" smtClean="0"/>
              <a:t>Василе Менцель</a:t>
            </a:r>
          </a:p>
          <a:p>
            <a:r>
              <a:rPr lang="ru-RU" dirty="0" smtClean="0"/>
              <a:t>Заяц</a:t>
            </a:r>
          </a:p>
          <a:p>
            <a:r>
              <a:rPr lang="ru-RU" dirty="0" smtClean="0">
                <a:hlinkClick r:id="rId3" tooltip="Марина Поляк"/>
              </a:rPr>
              <a:t>Марина Поляк</a:t>
            </a:r>
            <a:endParaRPr lang="ru-RU" dirty="0" smtClean="0"/>
          </a:p>
          <a:p>
            <a:r>
              <a:rPr lang="ru-RU" dirty="0" smtClean="0"/>
              <a:t>Белка</a:t>
            </a:r>
          </a:p>
          <a:p>
            <a:r>
              <a:rPr lang="ru-RU" dirty="0" smtClean="0">
                <a:hlinkClick r:id="rId4" tooltip="Пётр Дегтярёв"/>
              </a:rPr>
              <a:t>Пётр Дегтярёв</a:t>
            </a:r>
            <a:endParaRPr lang="ru-RU" dirty="0" smtClean="0"/>
          </a:p>
          <a:p>
            <a:r>
              <a:rPr lang="ru-RU" dirty="0" smtClean="0"/>
              <a:t>Митяй</a:t>
            </a:r>
          </a:p>
          <a:p>
            <a:r>
              <a:rPr lang="ru-RU" dirty="0" smtClean="0"/>
              <a:t>непослушный козленок</a:t>
            </a:r>
          </a:p>
          <a:p>
            <a:r>
              <a:rPr lang="ru-RU" dirty="0" err="1" smtClean="0">
                <a:hlinkClick r:id="rId5" tooltip="Лулу Михаэску"/>
              </a:rPr>
              <a:t>Лулу</a:t>
            </a:r>
            <a:r>
              <a:rPr lang="ru-RU" dirty="0" smtClean="0">
                <a:hlinkClick r:id="rId5" tooltip="Лулу Михаэску"/>
              </a:rPr>
              <a:t> </a:t>
            </a:r>
            <a:r>
              <a:rPr lang="ru-RU" dirty="0" err="1" smtClean="0">
                <a:hlinkClick r:id="rId5" tooltip="Лулу Михаэску"/>
              </a:rPr>
              <a:t>Михаэску</a:t>
            </a:r>
            <a:endParaRPr lang="ru-RU" dirty="0" smtClean="0"/>
          </a:p>
          <a:p>
            <a:r>
              <a:rPr lang="ru-RU" dirty="0" smtClean="0"/>
              <a:t>Старшая Дочь</a:t>
            </a:r>
          </a:p>
          <a:p>
            <a:r>
              <a:rPr lang="ru-RU" dirty="0" smtClean="0"/>
              <a:t> 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6300192" y="2636912"/>
            <a:ext cx="1944216" cy="2088232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39903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Какие музыкальные краски передают образы героев мюзикла?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Музыка очень красивая , порой нежная и с любовью . Герои мюзикла такие же настоящие и  талантливые. Краски иногда бывали яркие     иногда тёмные     так как и герои не все были положительные. </a:t>
            </a:r>
            <a:endParaRPr lang="ru-RU" dirty="0"/>
          </a:p>
        </p:txBody>
      </p:sp>
      <p:sp>
        <p:nvSpPr>
          <p:cNvPr id="6" name="4-конечная звезда 5"/>
          <p:cNvSpPr/>
          <p:nvPr/>
        </p:nvSpPr>
        <p:spPr>
          <a:xfrm>
            <a:off x="5076056" y="3356992"/>
            <a:ext cx="360040" cy="432048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8604448" y="3284984"/>
            <a:ext cx="432048" cy="648072"/>
          </a:xfrm>
          <a:prstGeom prst="star4">
            <a:avLst/>
          </a:prstGeom>
          <a:solidFill>
            <a:schemeClr val="tx2">
              <a:lumMod val="25000"/>
            </a:schemeClr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Как песни </a:t>
            </a:r>
            <a:r>
              <a:rPr lang="ru-RU" dirty="0" smtClean="0"/>
              <a:t>из мюзикла вам понравились? Почему?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Песни мне очень понравились, </a:t>
            </a:r>
            <a:r>
              <a:rPr lang="ru-RU" dirty="0" smtClean="0"/>
              <a:t>например песня </a:t>
            </a:r>
            <a:r>
              <a:rPr lang="ru-RU" b="1" dirty="0" err="1" smtClean="0">
                <a:hlinkClick r:id="rId2"/>
              </a:rPr>
              <a:t>Динь-дон</a:t>
            </a:r>
            <a:r>
              <a:rPr lang="ru-RU" b="1" dirty="0" smtClean="0">
                <a:hlinkClick r:id="rId2"/>
              </a:rPr>
              <a:t>, я ваша </a:t>
            </a:r>
            <a:r>
              <a:rPr lang="ru-RU" b="1" dirty="0" smtClean="0">
                <a:hlinkClick r:id="rId2"/>
              </a:rPr>
              <a:t>мама</a:t>
            </a:r>
            <a:r>
              <a:rPr lang="ru-RU" b="1" dirty="0" smtClean="0"/>
              <a:t>. Она нежная и красивая, мне нравится. </a:t>
            </a:r>
            <a:r>
              <a:rPr lang="ru-RU" b="1" dirty="0" smtClean="0">
                <a:hlinkClick r:id="rId3"/>
              </a:rPr>
              <a:t>Колыбельная Козы</a:t>
            </a:r>
            <a:r>
              <a:rPr lang="ru-RU" b="1" dirty="0" smtClean="0"/>
              <a:t> тоже очень красивая, мне нравится и эта песня. У героев голоса очень красивые, порой нежные, порой грубые, но всегда чудесные !</a:t>
            </a:r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1734</TotalTime>
  <Words>272</Words>
  <Application>Microsoft Office PowerPoint</Application>
  <PresentationFormat>Экран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Акмуллинская олимпиада</vt:lpstr>
      <vt:lpstr>1) Кто авторы слов и музыки?</vt:lpstr>
      <vt:lpstr>Слайд 3</vt:lpstr>
      <vt:lpstr>Слайд 4</vt:lpstr>
      <vt:lpstr>Слайд 5</vt:lpstr>
      <vt:lpstr>Кто исполнители?</vt:lpstr>
      <vt:lpstr>Очень талантливые люди!</vt:lpstr>
      <vt:lpstr>Какие музыкальные краски передают образы героев мюзикла? </vt:lpstr>
      <vt:lpstr>Как песни из мюзикла вам понравились? Почему?</vt:lpstr>
      <vt:lpstr>Ваше отношение к прослушанной музыке? </vt:lpstr>
      <vt:lpstr>Если бы у вас была возможность сняться в этом мюзикле, то какую бы вы хотели сыграть роль? Почему?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Акмуллинская олимпиада</dc:title>
  <dc:creator>волкадав</dc:creator>
  <cp:lastModifiedBy>волкадав</cp:lastModifiedBy>
  <cp:revision>76</cp:revision>
  <dcterms:created xsi:type="dcterms:W3CDTF">2017-01-17T12:16:38Z</dcterms:created>
  <dcterms:modified xsi:type="dcterms:W3CDTF">2017-01-19T17:48:08Z</dcterms:modified>
</cp:coreProperties>
</file>