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48E56-3F5D-484C-B2D7-73F8F5BA0136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86257-CD28-4DC0-8EA0-1B55AD7D2C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86257-CD28-4DC0-8EA0-1B55AD7D2C9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D1C1407-1ED5-493C-A113-82CCCE3362A3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CDB2F9-F142-498B-8D75-D9E284EDAA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764704"/>
            <a:ext cx="3682752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Мама (мюзикл, 1976)</a:t>
            </a:r>
            <a:endParaRPr lang="ru-RU" dirty="0"/>
          </a:p>
        </p:txBody>
      </p:sp>
      <p:pic>
        <p:nvPicPr>
          <p:cNvPr id="3" name="Рисунок 2" descr="464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4059913" cy="64533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Рисунок 3" descr="Постер_фильма_«Мама»_(СССР,_197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700808"/>
            <a:ext cx="3087588" cy="47501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60486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Музыка: </a:t>
            </a:r>
            <a:r>
              <a:rPr lang="ru-RU" sz="20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Жерар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Буржоа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Темистокле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Попа</a:t>
            </a:r>
            <a:b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Слова: 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Юрий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Энтин</a:t>
            </a:r>
            <a:endParaRPr lang="ru-RU" sz="20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Режиссёр: Элизабет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Бостан</a:t>
            </a:r>
            <a:endParaRPr lang="ru-RU" sz="20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Автор сценария: Василика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Истрате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Юрий </a:t>
            </a:r>
            <a:r>
              <a:rPr lang="ru-RU" sz="20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Энтин</a:t>
            </a: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ru-RU" b="1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564904"/>
            <a:ext cx="6192688" cy="32974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1"/>
            <a:ext cx="6696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Исполнители: Людмила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Гурченко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- Тётя Маша, мама-Коза</a:t>
            </a:r>
          </a:p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Михаил Боярский - Волк по кличке Серый</a:t>
            </a:r>
          </a:p>
          <a:p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Лулу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Михаеску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– Козочка</a:t>
            </a:r>
          </a:p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Петя Дегтярёв – Козлёнок Митяй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656dcaba728ec14f528dbafb53a61fd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420888"/>
            <a:ext cx="4104456" cy="30464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gurchenko_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1772816"/>
            <a:ext cx="3358417" cy="44838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Фильм «Мама» очень музыкальный и с каждой песней открывается характер персонажа. Так, например, голос мамы-Козы звучит очень спокойно, ласково, выражая всю любовь к козлятам, а порой задорно и ярко, </a:t>
            </a:r>
            <a:r>
              <a:rPr lang="ru-RU" b="1" i="1" dirty="0" err="1" smtClean="0">
                <a:solidFill>
                  <a:schemeClr val="accent4">
                    <a:lumMod val="75000"/>
                  </a:schemeClr>
                </a:solidFill>
              </a:rPr>
              <a:t>как-бы</a:t>
            </a: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 поддразнивая Волка. В то время как голос Волка звучит хитро и коварно, под сопровождение немного тревожной музыки, чтобы зритель мог почувствовать подвох.</a:t>
            </a:r>
            <a:endParaRPr lang="ru-RU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Рисунок 3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276872"/>
            <a:ext cx="7380312" cy="41514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704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Больше всего, мне понравилась песня «Мама-первое слово» и, скорее всего, не мне одной. В ней показывается вся любовь, доброта и нежность, которую испытывает каждая мать к своим детям и каждый ребёнок к своей маме. При прослушивании этой песни мне становится так тепло и легко на душе, что невольно начинаешь подпевать известным словам. </a:t>
            </a:r>
            <a:endParaRPr lang="ru-RU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Рисунок 2" descr="56f572977f2c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492896"/>
            <a:ext cx="7704856" cy="365980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</a:rPr>
              <a:t>Не только песня о маме произвела на меня впечатление. В мюзикле большое количество песен и все они очень позитивные и яркие. После прослушивания этих песен остается очень хорошее, весёлое настроение.</a:t>
            </a:r>
            <a:endParaRPr lang="ru-RU" sz="20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Рисунок 2" descr="imag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988840"/>
            <a:ext cx="6984776" cy="46148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92D050"/>
                </a:solidFill>
              </a:rPr>
              <a:t>Если бы у </a:t>
            </a:r>
            <a:r>
              <a:rPr lang="ru-RU" sz="2400" b="1" i="1" dirty="0" smtClean="0">
                <a:solidFill>
                  <a:srgbClr val="92D050"/>
                </a:solidFill>
              </a:rPr>
              <a:t>меня </a:t>
            </a:r>
            <a:r>
              <a:rPr lang="ru-RU" sz="2400" b="1" i="1" dirty="0">
                <a:solidFill>
                  <a:srgbClr val="92D050"/>
                </a:solidFill>
              </a:rPr>
              <a:t>была возможность сняться в этом мюзикле, </a:t>
            </a:r>
            <a:r>
              <a:rPr lang="ru-RU" sz="2400" b="1" i="1" dirty="0" smtClean="0">
                <a:solidFill>
                  <a:srgbClr val="92D050"/>
                </a:solidFill>
              </a:rPr>
              <a:t>то, наверное, я бы играла кого-нибудь из козлят. Это всё потому, что они всегда энергичны, жизнерадостны и беззаботны, и этим чем-то похоже на меня.</a:t>
            </a:r>
            <a:endParaRPr lang="ru-RU" sz="2400" b="1" i="1" dirty="0">
              <a:solidFill>
                <a:srgbClr val="92D050"/>
              </a:solidFill>
            </a:endParaRPr>
          </a:p>
        </p:txBody>
      </p:sp>
      <p:pic>
        <p:nvPicPr>
          <p:cNvPr id="3" name="Рисунок 2" descr="032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132856"/>
            <a:ext cx="6296025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</TotalTime>
  <Words>212</Words>
  <Application>Microsoft Office PowerPoint</Application>
  <PresentationFormat>Экран (4:3)</PresentationFormat>
  <Paragraphs>13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Мама (мюзикл, 1976)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Айрат</dc:creator>
  <cp:lastModifiedBy>Айрат</cp:lastModifiedBy>
  <cp:revision>8</cp:revision>
  <dcterms:created xsi:type="dcterms:W3CDTF">2017-01-19T16:19:08Z</dcterms:created>
  <dcterms:modified xsi:type="dcterms:W3CDTF">2017-01-19T17:42:46Z</dcterms:modified>
</cp:coreProperties>
</file>