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8%D1%82%D0%B8%D1%88,_%D0%A4%D0%BB%D0%BE%D1%80%D0%B8%D0%B0%D0%BD" TargetMode="External"/><Relationship Id="rId13" Type="http://schemas.openxmlformats.org/officeDocument/2006/relationships/hyperlink" Target="https://ru.wikipedia.org/wiki/%D0%94%D0%B0%D1%81%D0%BA%D0%BE%D0%B2%D1%81%D0%BA%D0%B0%D1%8F,_%D0%A2%D0%B0%D1%82%D1%8C%D1%8F%D0%BD%D0%B0_%D0%98%D0%B2%D0%B0%D0%BD%D0%BE%D0%B2%D0%BD%D0%B0" TargetMode="External"/><Relationship Id="rId3" Type="http://schemas.openxmlformats.org/officeDocument/2006/relationships/hyperlink" Target="https://ru.wikipedia.org/wiki/%D0%91%D0%BE%D1%8F%D1%80%D1%81%D0%BA%D0%B8%D0%B9,_%D0%9C%D0%B8%D1%85%D0%B0%D0%B8%D0%BB_%D0%A1%D0%B5%D1%80%D0%B3%D0%B5%D0%B5%D0%B2%D0%B8%D1%87" TargetMode="External"/><Relationship Id="rId7" Type="http://schemas.openxmlformats.org/officeDocument/2006/relationships/hyperlink" Target="https://ru.wikipedia.org/wiki/%D0%A2%D1%80%D0%BE%D1%84%D0%B8%D0%BC%D0%BE%D0%B2,_%D0%93%D0%B5%D0%BD%D0%BD%D0%B0%D0%B4%D0%B8%D0%B9_%D0%92%D0%B0%D1%81%D0%B8%D0%BB%D1%8C%D0%B5%D0%B2%D0%B8%D1%87" TargetMode="External"/><Relationship Id="rId12" Type="http://schemas.openxmlformats.org/officeDocument/2006/relationships/hyperlink" Target="https://ru.wikipedia.org/wiki/%D0%9A%D1%80%D0%B0%D1%87%D0%BA%D0%BE%D0%B2%D1%81%D0%BA%D0%B0%D1%8F,_%D0%9D%D0%B0%D1%82%D0%B0%D0%BB%D1%8C%D1%8F_%D0%9B%D0%B5%D0%BE%D0%BD%D0%B8%D0%B4%D0%BE%D0%B2%D0%BD%D0%B0" TargetMode="External"/><Relationship Id="rId17" Type="http://schemas.openxmlformats.org/officeDocument/2006/relationships/hyperlink" Target="https://ru.wikipedia.org/wiki/%D0%A0%D1%83%D0%BC%D1%8F%D0%BD%D0%BE%D0%B2%D0%B0,_%D0%9A%D0%BB%D0%B0%D1%80%D0%B0_%D0%9C%D0%B8%D1%85%D0%B0%D0%B9%D0%BB%D0%BE%D0%B2%D0%BD%D0%B0" TargetMode="External"/><Relationship Id="rId2" Type="http://schemas.openxmlformats.org/officeDocument/2006/relationships/hyperlink" Target="https://ru.wikipedia.org/wiki/%D0%93%D1%83%D1%80%D1%87%D0%B5%D0%BD%D0%BA%D0%BE,_%D0%9B%D1%8E%D0%B4%D0%BC%D0%B8%D0%BB%D0%B0_%D0%9C%D0%B0%D1%80%D0%BA%D0%BE%D0%B2%D0%BD%D0%B0" TargetMode="External"/><Relationship Id="rId16" Type="http://schemas.openxmlformats.org/officeDocument/2006/relationships/hyperlink" Target="https://ru.wikipedia.org/wiki/%D0%A2%D0%BE%D0%BB%D0%BA%D1%83%D0%BD%D0%BE%D0%B2%D0%B0,_%D0%92%D0%B0%D0%BB%D0%B5%D0%BD%D1%82%D0%B8%D0%BD%D0%B0_%D0%92%D0%B0%D1%81%D0%B8%D0%BB%D1%8C%D0%B5%D0%B2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0%B0%D1%87%D0%B0%D0%BD,_%D0%92%D0%BB%D0%B0%D0%B4%D0%B8%D0%BC%D0%B8%D1%80_%D0%90%D0%BD%D0%B4%D1%80%D0%B5%D0%B5%D0%B2%D0%B8%D1%87" TargetMode="External"/><Relationship Id="rId11" Type="http://schemas.openxmlformats.org/officeDocument/2006/relationships/hyperlink" Target="https://ru.wikipedia.org/wiki/%D0%9F%D0%BE%D0%BF%D0%BE%D0%B2,_%D0%9E%D0%BB%D0%B5%D0%B3_%D0%9A%D0%BE%D0%BD%D1%81%D1%82%D0%B0%D0%BD%D1%82%D0%B8%D0%BD%D0%BE%D0%B2%D0%B8%D1%87" TargetMode="External"/><Relationship Id="rId5" Type="http://schemas.openxmlformats.org/officeDocument/2006/relationships/hyperlink" Target="https://ru.wikipedia.org/wiki/%D0%9C%D0%B0%D0%BD%D0%BE%D1%85%D0%B8%D0%BD,_%D0%92%D0%B0%D0%BB%D0%B5%D0%BD%D1%82%D0%B8%D0%BD_%D0%90%D0%BB%D0%B5%D0%BA%D1%81%D0%B0%D0%BD%D0%B4%D1%80%D0%BE%D0%B2%D0%B8%D1%87" TargetMode="External"/><Relationship Id="rId15" Type="http://schemas.openxmlformats.org/officeDocument/2006/relationships/hyperlink" Target="https://ru.wikipedia.org/wiki/%D0%90%D0%BD%D0%B4%D1%80%D0%B5%D0%B9,_%D0%92%D0%B8%D0%BE%D0%BB%D0%B5%D1%82%D0%B0" TargetMode="External"/><Relationship Id="rId10" Type="http://schemas.openxmlformats.org/officeDocument/2006/relationships/hyperlink" Target="https://ru.wikipedia.org/wiki/%D0%93%D0%B5%D1%80%D1%87%D0%B0%D0%BA%D0%BE%D0%B2,_%D0%95%D0%B2%D0%B3%D0%B5%D0%BD%D0%B8%D0%B9_%D0%90%D1%80%D0%BA%D0%B0%D0%B4%D1%8C%D0%B5%D0%B2%D0%B8%D1%87" TargetMode="External"/><Relationship Id="rId4" Type="http://schemas.openxmlformats.org/officeDocument/2006/relationships/hyperlink" Target="https://ru.wikipedia.org/wiki/%D0%9A%D1%80%D0%B0%D0%BC%D0%B0%D1%80%D0%BE%D0%B2,_%D0%A1%D0%B0%D0%B2%D0%B5%D0%BB%D0%B8%D0%B9_%D0%92%D0%B8%D0%BA%D1%82%D0%BE%D1%80%D0%BE%D0%B2%D0%B8%D1%87" TargetMode="External"/><Relationship Id="rId9" Type="http://schemas.openxmlformats.org/officeDocument/2006/relationships/hyperlink" Target="https://ru.wikipedia.org/wiki/%D0%98%D0%B2%D0%BB%D0%B5%D0%B2%D0%B0,_%D0%92%D0%B5%D1%80%D0%B0_%D0%90%D0%BB%D0%B5%D0%BA%D1%81%D0%B0%D0%BD%D0%B4%D1%80%D0%BE%D0%B2%D0%BD%D0%B0" TargetMode="External"/><Relationship Id="rId14" Type="http://schemas.openxmlformats.org/officeDocument/2006/relationships/hyperlink" Target="https://ru.wikipedia.org/wiki/%D0%9F%D0%BE%D0%BB%D1%8F%D0%BA,_%D0%9C%D0%B0%D1%80%D0%B8%D0%BD%D0%B0_%D0%90%D0%BB%D0%B5%D0%BA%D1%81%D0%B0%D0%BD%D0%B4%D1%80%D0%BE%D0%B2%D0%BD%D0%B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ученица 6 «А» класса МОБУ СОШ №1 им. М. Абдуллина с. Киргиз-</a:t>
            </a:r>
            <a:r>
              <a:rPr lang="ru-RU" dirty="0" err="1" smtClean="0"/>
              <a:t>Мияки</a:t>
            </a:r>
            <a:r>
              <a:rPr lang="ru-RU" dirty="0" smtClean="0"/>
              <a:t> </a:t>
            </a:r>
            <a:r>
              <a:rPr lang="ru-RU" dirty="0" err="1" smtClean="0"/>
              <a:t>Маннапова</a:t>
            </a:r>
            <a:r>
              <a:rPr lang="ru-RU" dirty="0" smtClean="0"/>
              <a:t> </a:t>
            </a:r>
            <a:r>
              <a:rPr lang="ru-RU" dirty="0" err="1" smtClean="0"/>
              <a:t>Айгуль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413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 слов и музыки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Автором слов является Ю. </a:t>
            </a:r>
            <a:r>
              <a:rPr lang="ru-RU" dirty="0" err="1" smtClean="0"/>
              <a:t>Энтин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Автором музыки являются Жерар </a:t>
            </a:r>
            <a:r>
              <a:rPr lang="ru-RU" dirty="0" err="1" smtClean="0"/>
              <a:t>Буржоа</a:t>
            </a:r>
            <a:r>
              <a:rPr lang="ru-RU" dirty="0" smtClean="0"/>
              <a:t> и </a:t>
            </a:r>
            <a:r>
              <a:rPr lang="ru-RU" dirty="0" err="1" smtClean="0"/>
              <a:t>Темистокле</a:t>
            </a:r>
            <a:r>
              <a:rPr lang="ru-RU" dirty="0" smtClean="0"/>
              <a:t> Попа.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508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Исполнители песен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Песни исполняют: </a:t>
            </a:r>
            <a:r>
              <a:rPr lang="ru-RU" dirty="0">
                <a:hlinkClick r:id="rId2" tooltip="Гурченко, Людмила Марковна"/>
              </a:rPr>
              <a:t>Людмила Гурченко</a:t>
            </a:r>
            <a:r>
              <a:rPr lang="ru-RU" dirty="0"/>
              <a:t> — </a:t>
            </a:r>
            <a:r>
              <a:rPr lang="ru-RU" i="1" dirty="0" smtClean="0"/>
              <a:t>мама-Коза; </a:t>
            </a:r>
            <a:r>
              <a:rPr lang="ru-RU" dirty="0">
                <a:hlinkClick r:id="rId3" tooltip="Боярский, Михаил Сергеевич"/>
              </a:rPr>
              <a:t>Михаил Боярский</a:t>
            </a:r>
            <a:r>
              <a:rPr lang="ru-RU" dirty="0"/>
              <a:t> — </a:t>
            </a:r>
            <a:r>
              <a:rPr lang="ru-RU" i="1" dirty="0"/>
              <a:t>Волк по кличке </a:t>
            </a:r>
            <a:r>
              <a:rPr lang="ru-RU" i="1" dirty="0" smtClean="0"/>
              <a:t>Серый; </a:t>
            </a:r>
            <a:r>
              <a:rPr lang="ru-RU" dirty="0">
                <a:hlinkClick r:id="rId4" tooltip="Крамаров, Савелий Викторович"/>
              </a:rPr>
              <a:t>Савелий Крамаров</a:t>
            </a:r>
            <a:r>
              <a:rPr lang="ru-RU" dirty="0"/>
              <a:t> — </a:t>
            </a:r>
            <a:r>
              <a:rPr lang="ru-RU" i="1" dirty="0" smtClean="0"/>
              <a:t>Волчонок; </a:t>
            </a:r>
            <a:r>
              <a:rPr lang="ru-RU" dirty="0">
                <a:hlinkClick r:id="rId5" tooltip="Манохин, Валентин Александрович"/>
              </a:rPr>
              <a:t>Валентин </a:t>
            </a:r>
            <a:r>
              <a:rPr lang="ru-RU" dirty="0" err="1">
                <a:hlinkClick r:id="rId5" tooltip="Манохин, Валентин Александрович"/>
              </a:rPr>
              <a:t>Манохин</a:t>
            </a:r>
            <a:r>
              <a:rPr lang="ru-RU" dirty="0"/>
              <a:t> — </a:t>
            </a:r>
            <a:r>
              <a:rPr lang="ru-RU" i="1" dirty="0"/>
              <a:t>Рысь</a:t>
            </a:r>
            <a:r>
              <a:rPr lang="ru-RU" dirty="0"/>
              <a:t> (поёт </a:t>
            </a:r>
            <a:r>
              <a:rPr lang="ru-RU" dirty="0">
                <a:hlinkClick r:id="rId6" tooltip="Качан, Владимир Андреевич"/>
              </a:rPr>
              <a:t>Владимир </a:t>
            </a:r>
            <a:r>
              <a:rPr lang="ru-RU" dirty="0" err="1">
                <a:hlinkClick r:id="rId6" tooltip="Качан, Владимир Андреевич"/>
              </a:rPr>
              <a:t>Качан</a:t>
            </a:r>
            <a:r>
              <a:rPr lang="ru-RU" dirty="0"/>
              <a:t>)</a:t>
            </a:r>
          </a:p>
          <a:p>
            <a:r>
              <a:rPr lang="ru-RU" dirty="0"/>
              <a:t>Джордже </a:t>
            </a:r>
            <a:r>
              <a:rPr lang="ru-RU" dirty="0" err="1"/>
              <a:t>Михаица</a:t>
            </a:r>
            <a:r>
              <a:rPr lang="ru-RU" dirty="0"/>
              <a:t> — </a:t>
            </a:r>
            <a:r>
              <a:rPr lang="ru-RU" i="1" dirty="0"/>
              <a:t>Осёл</a:t>
            </a:r>
            <a:r>
              <a:rPr lang="ru-RU" dirty="0"/>
              <a:t> (поёт Анатолий Горохов, в некоторых местах — </a:t>
            </a:r>
            <a:r>
              <a:rPr lang="ru-RU" dirty="0">
                <a:hlinkClick r:id="rId7" tooltip="Трофимов, Геннадий Васильевич"/>
              </a:rPr>
              <a:t>Геннадий Трофимов</a:t>
            </a:r>
            <a:r>
              <a:rPr lang="ru-RU" dirty="0"/>
              <a:t>)</a:t>
            </a:r>
          </a:p>
          <a:p>
            <a:r>
              <a:rPr lang="ru-RU" dirty="0" err="1">
                <a:hlinkClick r:id="rId8" tooltip="Питиш, Флориан"/>
              </a:rPr>
              <a:t>Флориан</a:t>
            </a:r>
            <a:r>
              <a:rPr lang="ru-RU" dirty="0">
                <a:hlinkClick r:id="rId8" tooltip="Питиш, Флориан"/>
              </a:rPr>
              <a:t> </a:t>
            </a:r>
            <a:r>
              <a:rPr lang="ru-RU" dirty="0" err="1">
                <a:hlinkClick r:id="rId8" tooltip="Питиш, Флориан"/>
              </a:rPr>
              <a:t>Питиш</a:t>
            </a:r>
            <a:r>
              <a:rPr lang="ru-RU" dirty="0"/>
              <a:t> — </a:t>
            </a:r>
            <a:r>
              <a:rPr lang="ru-RU" i="1" dirty="0"/>
              <a:t>Попугай</a:t>
            </a:r>
            <a:r>
              <a:rPr lang="ru-RU" dirty="0"/>
              <a:t> (поёт Геннадий Трофимов)</a:t>
            </a:r>
          </a:p>
          <a:p>
            <a:r>
              <a:rPr lang="ru-RU" dirty="0">
                <a:hlinkClick r:id="rId9" tooltip="Ивлева, Вера Александровна"/>
              </a:rPr>
              <a:t>Вера Ивлева</a:t>
            </a:r>
            <a:r>
              <a:rPr lang="ru-RU" dirty="0"/>
              <a:t> — </a:t>
            </a:r>
            <a:r>
              <a:rPr lang="ru-RU" i="1" dirty="0"/>
              <a:t>Овца</a:t>
            </a:r>
            <a:endParaRPr lang="ru-RU" dirty="0"/>
          </a:p>
          <a:p>
            <a:r>
              <a:rPr lang="ru-RU" dirty="0">
                <a:hlinkClick r:id="rId10" tooltip="Герчаков, Евгений Аркадьевич"/>
              </a:rPr>
              <a:t>Евгений </a:t>
            </a:r>
            <a:r>
              <a:rPr lang="ru-RU" dirty="0" err="1">
                <a:hlinkClick r:id="rId10" tooltip="Герчаков, Евгений Аркадьевич"/>
              </a:rPr>
              <a:t>Герчаков</a:t>
            </a:r>
            <a:r>
              <a:rPr lang="ru-RU" dirty="0"/>
              <a:t> — </a:t>
            </a:r>
            <a:r>
              <a:rPr lang="ru-RU" i="1" dirty="0"/>
              <a:t>Баран</a:t>
            </a:r>
            <a:endParaRPr lang="ru-RU" dirty="0"/>
          </a:p>
          <a:p>
            <a:r>
              <a:rPr lang="ru-RU" dirty="0">
                <a:hlinkClick r:id="rId11" tooltip="Попов, Олег Константинович"/>
              </a:rPr>
              <a:t>Олег Попов</a:t>
            </a:r>
            <a:r>
              <a:rPr lang="ru-RU" dirty="0"/>
              <a:t> — </a:t>
            </a:r>
            <a:r>
              <a:rPr lang="ru-RU" i="1" dirty="0"/>
              <a:t>Медведь</a:t>
            </a:r>
            <a:endParaRPr lang="ru-RU" dirty="0"/>
          </a:p>
          <a:p>
            <a:r>
              <a:rPr lang="ru-RU" dirty="0">
                <a:hlinkClick r:id="rId12" tooltip="Крачковская, Наталья Леонидовна"/>
              </a:rPr>
              <a:t>Наталья Крачковская</a:t>
            </a:r>
            <a:r>
              <a:rPr lang="ru-RU" dirty="0"/>
              <a:t> — </a:t>
            </a:r>
            <a:r>
              <a:rPr lang="ru-RU" i="1" dirty="0"/>
              <a:t>Медведица</a:t>
            </a:r>
            <a:r>
              <a:rPr lang="ru-RU" dirty="0"/>
              <a:t> (поёт </a:t>
            </a:r>
            <a:r>
              <a:rPr lang="ru-RU" dirty="0">
                <a:hlinkClick r:id="rId13" tooltip="Дасковская, Татьяна Ивановна"/>
              </a:rPr>
              <a:t>Татьяна </a:t>
            </a:r>
            <a:r>
              <a:rPr lang="ru-RU" dirty="0" err="1">
                <a:hlinkClick r:id="rId13" tooltip="Дасковская, Татьяна Ивановна"/>
              </a:rPr>
              <a:t>Дасковская</a:t>
            </a:r>
            <a:r>
              <a:rPr lang="ru-RU" dirty="0"/>
              <a:t>)</a:t>
            </a:r>
          </a:p>
          <a:p>
            <a:r>
              <a:rPr lang="ru-RU" dirty="0">
                <a:hlinkClick r:id="rId14" tooltip="Поляк, Марина Александровна"/>
              </a:rPr>
              <a:t>Марина Поляк</a:t>
            </a:r>
            <a:r>
              <a:rPr lang="ru-RU" dirty="0"/>
              <a:t> — </a:t>
            </a:r>
            <a:r>
              <a:rPr lang="ru-RU" i="1" dirty="0"/>
              <a:t>Белка</a:t>
            </a:r>
            <a:endParaRPr lang="ru-RU" dirty="0"/>
          </a:p>
          <a:p>
            <a:r>
              <a:rPr lang="ru-RU" dirty="0" err="1">
                <a:hlinkClick r:id="rId15" tooltip="Андрей, Виолета"/>
              </a:rPr>
              <a:t>Виолета</a:t>
            </a:r>
            <a:r>
              <a:rPr lang="ru-RU" dirty="0">
                <a:hlinkClick r:id="rId15" tooltip="Андрей, Виолета"/>
              </a:rPr>
              <a:t> Андрей</a:t>
            </a:r>
            <a:r>
              <a:rPr lang="ru-RU" dirty="0"/>
              <a:t> — </a:t>
            </a:r>
            <a:r>
              <a:rPr lang="ru-RU" i="1" dirty="0"/>
              <a:t>Ласточка</a:t>
            </a:r>
            <a:r>
              <a:rPr lang="ru-RU" dirty="0"/>
              <a:t> (поёт </a:t>
            </a:r>
            <a:r>
              <a:rPr lang="ru-RU" dirty="0">
                <a:hlinkClick r:id="rId16" tooltip="Толкунова, Валентина Васильевна"/>
              </a:rPr>
              <a:t>Валентина </a:t>
            </a:r>
            <a:r>
              <a:rPr lang="ru-RU" dirty="0" err="1">
                <a:hlinkClick r:id="rId16" tooltip="Толкунова, Валентина Васильевна"/>
              </a:rPr>
              <a:t>Толкунова</a:t>
            </a:r>
            <a:r>
              <a:rPr lang="ru-RU" dirty="0"/>
              <a:t>)</a:t>
            </a:r>
          </a:p>
          <a:p>
            <a:r>
              <a:rPr lang="ru-RU" dirty="0" err="1"/>
              <a:t>Паула</a:t>
            </a:r>
            <a:r>
              <a:rPr lang="ru-RU" dirty="0"/>
              <a:t> </a:t>
            </a:r>
            <a:r>
              <a:rPr lang="ru-RU" dirty="0" err="1"/>
              <a:t>Радулеску</a:t>
            </a:r>
            <a:r>
              <a:rPr lang="ru-RU" dirty="0"/>
              <a:t> — </a:t>
            </a:r>
            <a:r>
              <a:rPr lang="ru-RU" i="1" dirty="0"/>
              <a:t>Зайчиха</a:t>
            </a:r>
            <a:endParaRPr lang="ru-RU" dirty="0"/>
          </a:p>
          <a:p>
            <a:r>
              <a:rPr lang="ru-RU" dirty="0"/>
              <a:t>Василе Менцель — </a:t>
            </a:r>
            <a:r>
              <a:rPr lang="ru-RU" i="1" dirty="0"/>
              <a:t>Заяц</a:t>
            </a:r>
            <a:endParaRPr lang="ru-RU" dirty="0"/>
          </a:p>
          <a:p>
            <a:r>
              <a:rPr lang="ru-RU" dirty="0" err="1"/>
              <a:t>Лилиана</a:t>
            </a:r>
            <a:r>
              <a:rPr lang="ru-RU" dirty="0"/>
              <a:t> Петреску — </a:t>
            </a:r>
            <a:r>
              <a:rPr lang="ru-RU" i="1" dirty="0"/>
              <a:t>Кокетливая овечка</a:t>
            </a:r>
            <a:endParaRPr lang="ru-RU" dirty="0"/>
          </a:p>
          <a:p>
            <a:r>
              <a:rPr lang="ru-RU" dirty="0"/>
              <a:t>Лулу </a:t>
            </a:r>
            <a:r>
              <a:rPr lang="ru-RU" dirty="0" err="1"/>
              <a:t>Михаеску</a:t>
            </a:r>
            <a:r>
              <a:rPr lang="ru-RU" dirty="0"/>
              <a:t> — </a:t>
            </a:r>
            <a:r>
              <a:rPr lang="ru-RU" i="1" dirty="0"/>
              <a:t>Козочка</a:t>
            </a:r>
            <a:endParaRPr lang="ru-RU" dirty="0"/>
          </a:p>
          <a:p>
            <a:r>
              <a:rPr lang="ru-RU" dirty="0"/>
              <a:t>Петя Дегтярёв — </a:t>
            </a:r>
            <a:r>
              <a:rPr lang="ru-RU" i="1" dirty="0"/>
              <a:t>козлёнок Митяй</a:t>
            </a:r>
            <a:r>
              <a:rPr lang="ru-RU" dirty="0"/>
              <a:t> (озвучивает роль и поёт </a:t>
            </a:r>
            <a:r>
              <a:rPr lang="ru-RU" dirty="0">
                <a:hlinkClick r:id="rId17" tooltip="Румянова, Клара Михайловна"/>
              </a:rPr>
              <a:t>Клара </a:t>
            </a:r>
            <a:r>
              <a:rPr lang="ru-RU" dirty="0" err="1">
                <a:hlinkClick r:id="rId17" tooltip="Румянова, Клара Михайловна"/>
              </a:rPr>
              <a:t>Румянова</a:t>
            </a:r>
            <a:r>
              <a:rPr lang="ru-RU" dirty="0"/>
              <a:t>)</a:t>
            </a:r>
          </a:p>
          <a:p>
            <a:r>
              <a:rPr lang="ru-RU" dirty="0"/>
              <a:t>Тимур </a:t>
            </a:r>
            <a:r>
              <a:rPr lang="ru-RU" dirty="0" err="1"/>
              <a:t>Асалиев</a:t>
            </a:r>
            <a:r>
              <a:rPr lang="ru-RU" dirty="0"/>
              <a:t> — </a:t>
            </a:r>
            <a:r>
              <a:rPr lang="ru-RU" i="1" dirty="0"/>
              <a:t>Козлёнок</a:t>
            </a:r>
            <a:endParaRPr lang="ru-RU" dirty="0"/>
          </a:p>
          <a:p>
            <a:r>
              <a:rPr lang="ru-RU" dirty="0"/>
              <a:t>Адриан Кристя — </a:t>
            </a:r>
            <a:r>
              <a:rPr lang="ru-RU" i="1" dirty="0"/>
              <a:t>Козлёнок</a:t>
            </a:r>
            <a:endParaRPr lang="ru-RU" dirty="0"/>
          </a:p>
          <a:p>
            <a:r>
              <a:rPr lang="ru-RU" dirty="0"/>
              <a:t>Матей </a:t>
            </a:r>
            <a:r>
              <a:rPr lang="ru-RU" dirty="0" err="1"/>
              <a:t>Оприш</a:t>
            </a:r>
            <a:r>
              <a:rPr lang="ru-RU" dirty="0"/>
              <a:t> — </a:t>
            </a:r>
            <a:r>
              <a:rPr lang="ru-RU" i="1" dirty="0"/>
              <a:t>Козлёнок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296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Герои мюзикла передают яркие краски. Когда они поют свои веселые, позитивные песни, хочется вместе с ними петь и плясать. На лице грустного человека появляется задорная улыбка.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64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Больше всего мне понравилась финальная песня, когда все, даже отрицательные герои, запели эту песню. Она проникнута материнской лаской и добротой. Мама- это самый любимый человек для каждого и ребенка, и взрослого.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45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 очень понравилась прослушанная музыка. Она очень веселая и задорная. Особенно мне понравилось как вокалисты исполняли свое соло. Ни где нет помарок. </a:t>
            </a:r>
            <a:r>
              <a:rPr lang="ru-RU" dirty="0" err="1" smtClean="0"/>
              <a:t>Чистый,как</a:t>
            </a:r>
            <a:r>
              <a:rPr lang="ru-RU" dirty="0" smtClean="0"/>
              <a:t> первый снег голос.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344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бы мне предложили сняться в этом мюзикле , я бы хотела сыграть маму Козу. Я очень люблю петь, и хотела бы </a:t>
            </a:r>
            <a:r>
              <a:rPr lang="ru-RU" smtClean="0"/>
              <a:t>научиться петь как она.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8315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177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Авторы слов и музыки</vt:lpstr>
      <vt:lpstr>Исполнители песен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</dc:creator>
  <cp:lastModifiedBy>777</cp:lastModifiedBy>
  <cp:revision>4</cp:revision>
  <dcterms:created xsi:type="dcterms:W3CDTF">2017-01-16T15:07:19Z</dcterms:created>
  <dcterms:modified xsi:type="dcterms:W3CDTF">2017-01-19T17:07:09Z</dcterms:modified>
</cp:coreProperties>
</file>