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по музыке</a:t>
            </a:r>
            <a:br>
              <a:rPr lang="ru-RU" dirty="0" smtClean="0"/>
            </a:br>
            <a:r>
              <a:rPr lang="ru-RU" dirty="0" smtClean="0"/>
              <a:t>мюзикл «Мама»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1"/>
            <a:r>
              <a:rPr lang="ru-RU" dirty="0" smtClean="0">
                <a:solidFill>
                  <a:schemeClr val="tx1"/>
                </a:solidFill>
              </a:rPr>
              <a:t>Выполнила ученица 7 класса Деменина Александра Юрьевна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Автор текста (слов) : </a:t>
            </a:r>
            <a:r>
              <a:rPr lang="ru-RU" dirty="0" err="1" smtClean="0"/>
              <a:t>Энтин</a:t>
            </a:r>
            <a:r>
              <a:rPr lang="ru-RU" dirty="0" smtClean="0"/>
              <a:t> Ю. </a:t>
            </a:r>
            <a:br>
              <a:rPr lang="ru-RU" dirty="0" smtClean="0"/>
            </a:br>
            <a:r>
              <a:rPr lang="ru-RU" dirty="0" smtClean="0"/>
              <a:t>Композитор (музыка) : </a:t>
            </a:r>
            <a:r>
              <a:rPr lang="ru-RU" dirty="0" err="1" smtClean="0"/>
              <a:t>Буржоа</a:t>
            </a:r>
            <a:r>
              <a:rPr lang="ru-RU" dirty="0" smtClean="0"/>
              <a:t> </a:t>
            </a:r>
            <a:r>
              <a:rPr lang="ru-RU" dirty="0" err="1" smtClean="0"/>
              <a:t>Жерар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Исполнители: Боярский М. , </a:t>
            </a:r>
            <a:r>
              <a:rPr lang="ru-RU" dirty="0" err="1" smtClean="0"/>
              <a:t>Гурченко</a:t>
            </a:r>
            <a:r>
              <a:rPr lang="ru-RU" dirty="0" smtClean="0"/>
              <a:t> Л. и детский хор. Мама-первое слово</a:t>
            </a: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Больше всего мне понравилась песня «Мама- Первое слово» Эта песня очень трогает за душу. Песня ласковая, нежная, добрая. Такая же как и мама 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 бы хотела снятся в роли дочки козы. Самой младшей. Мне эта роль понравилась. </a:t>
            </a:r>
            <a:r>
              <a:rPr lang="ru-RU" dirty="0" smtClean="0"/>
              <a:t>Эта девочка была такая миленькая и беззащитная. Возможно, в этой роле </a:t>
            </a:r>
            <a:r>
              <a:rPr lang="ru-RU" smtClean="0"/>
              <a:t>я нашла себя.</a:t>
            </a:r>
            <a:endParaRPr lang="ru-RU" dirty="0"/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97</Words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по музыке мюзикл «Мама»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музыке мюзикл «Мама» </dc:title>
  <dc:creator>Юрий</dc:creator>
  <cp:lastModifiedBy>Юрий</cp:lastModifiedBy>
  <cp:revision>2</cp:revision>
  <dcterms:created xsi:type="dcterms:W3CDTF">2017-01-19T16:35:42Z</dcterms:created>
  <dcterms:modified xsi:type="dcterms:W3CDTF">2017-01-19T16:46:47Z</dcterms:modified>
</cp:coreProperties>
</file>