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"/>
            <a:ext cx="7772400" cy="1196751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Мюзикл «Мама»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1192" y="5085184"/>
            <a:ext cx="6472808" cy="1772816"/>
          </a:xfrm>
        </p:spPr>
        <p:txBody>
          <a:bodyPr>
            <a:normAutofit fontScale="85000" lnSpcReduction="20000"/>
          </a:bodyPr>
          <a:lstStyle/>
          <a:p>
            <a:r>
              <a:rPr lang="ru-RU" sz="4300" dirty="0" smtClean="0"/>
              <a:t>Г. Туймазы МБОУ СОШ №7 </a:t>
            </a:r>
          </a:p>
          <a:p>
            <a:r>
              <a:rPr lang="ru-RU" sz="4300" dirty="0" err="1" smtClean="0"/>
              <a:t>Исхакова</a:t>
            </a:r>
            <a:r>
              <a:rPr lang="ru-RU" sz="4300" dirty="0" smtClean="0"/>
              <a:t> </a:t>
            </a:r>
            <a:r>
              <a:rPr lang="ru-RU" sz="4300" dirty="0" err="1" smtClean="0"/>
              <a:t>Самира</a:t>
            </a:r>
            <a:r>
              <a:rPr lang="ru-RU" sz="4300" dirty="0" smtClean="0"/>
              <a:t> «5 Г» класс</a:t>
            </a:r>
          </a:p>
          <a:p>
            <a:r>
              <a:rPr lang="ru-RU" sz="4300" dirty="0" smtClean="0"/>
              <a:t>Руководитель: </a:t>
            </a:r>
            <a:r>
              <a:rPr lang="ru-RU" sz="4300" dirty="0" err="1" smtClean="0"/>
              <a:t>Мукамаева</a:t>
            </a:r>
            <a:r>
              <a:rPr lang="ru-RU" sz="4300" dirty="0" smtClean="0"/>
              <a:t> Е. В.</a:t>
            </a:r>
          </a:p>
          <a:p>
            <a:endParaRPr lang="ru-RU" dirty="0"/>
          </a:p>
        </p:txBody>
      </p:sp>
      <p:pic>
        <p:nvPicPr>
          <p:cNvPr id="5" name="Рисунок 4" descr="mamamov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68760"/>
            <a:ext cx="5327716" cy="35535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Авторы слов и музыки.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5257800"/>
          </a:xfrm>
        </p:spPr>
        <p:txBody>
          <a:bodyPr>
            <a:noAutofit/>
          </a:bodyPr>
          <a:lstStyle/>
          <a:p>
            <a:r>
              <a:rPr lang="ru-RU" sz="4400" dirty="0" smtClean="0"/>
              <a:t>Стихи написал поэт и драматург Юрий </a:t>
            </a:r>
            <a:r>
              <a:rPr lang="ru-RU" sz="4400" dirty="0" err="1" smtClean="0"/>
              <a:t>Энтин</a:t>
            </a:r>
            <a:r>
              <a:rPr lang="ru-RU" sz="4400" dirty="0" smtClean="0"/>
              <a:t>, а авторами трогательной и красивой музыки стали </a:t>
            </a:r>
            <a:r>
              <a:rPr lang="ru-RU" sz="4400" dirty="0" err="1" smtClean="0"/>
              <a:t>французкий</a:t>
            </a:r>
            <a:r>
              <a:rPr lang="ru-RU" sz="4400" dirty="0" smtClean="0"/>
              <a:t> и румынский композиторы </a:t>
            </a:r>
            <a:r>
              <a:rPr lang="ru-RU" sz="4400" dirty="0" err="1" smtClean="0"/>
              <a:t>Жерар</a:t>
            </a:r>
            <a:r>
              <a:rPr lang="ru-RU" sz="4400" dirty="0" smtClean="0"/>
              <a:t> Буржуа и </a:t>
            </a:r>
            <a:r>
              <a:rPr lang="ru-RU" sz="4400" dirty="0" err="1" smtClean="0"/>
              <a:t>Темистокле</a:t>
            </a:r>
            <a:r>
              <a:rPr lang="ru-RU" sz="4400" dirty="0" smtClean="0"/>
              <a:t> Попа</a:t>
            </a:r>
            <a:r>
              <a:rPr lang="ru-RU" sz="4400" dirty="0" smtClean="0"/>
              <a:t>.</a:t>
            </a:r>
          </a:p>
          <a:p>
            <a:pPr algn="ctr"/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Вопрос №1</a:t>
            </a:r>
            <a:endParaRPr lang="ru-RU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Исполнители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794671" cy="573325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Михаил Боярский, Людмила </a:t>
            </a:r>
            <a:r>
              <a:rPr lang="ru-RU" sz="4000" dirty="0" err="1" smtClean="0"/>
              <a:t>Гурченко</a:t>
            </a:r>
            <a:r>
              <a:rPr lang="ru-RU" sz="4000" dirty="0" smtClean="0"/>
              <a:t>, Анатолий Горохов, Олег Попов, Владимир </a:t>
            </a:r>
            <a:r>
              <a:rPr lang="ru-RU" sz="4000" dirty="0" err="1" smtClean="0"/>
              <a:t>Качан</a:t>
            </a:r>
            <a:r>
              <a:rPr lang="ru-RU" sz="4000" dirty="0" smtClean="0"/>
              <a:t>, Геннадий Трофимов, Татьяна </a:t>
            </a:r>
            <a:r>
              <a:rPr lang="ru-RU" sz="4000" dirty="0" err="1" smtClean="0"/>
              <a:t>Дасковская</a:t>
            </a:r>
            <a:r>
              <a:rPr lang="ru-RU" sz="4000" dirty="0" smtClean="0"/>
              <a:t>, Валентина </a:t>
            </a:r>
            <a:r>
              <a:rPr lang="ru-RU" sz="4000" dirty="0" err="1" smtClean="0"/>
              <a:t>Толкунова</a:t>
            </a:r>
            <a:r>
              <a:rPr lang="ru-RU" sz="4000" dirty="0" smtClean="0"/>
              <a:t>, </a:t>
            </a:r>
            <a:r>
              <a:rPr lang="ru-RU" sz="4000" dirty="0" err="1" smtClean="0"/>
              <a:t>Киара</a:t>
            </a:r>
            <a:r>
              <a:rPr lang="ru-RU" sz="4000" dirty="0" smtClean="0"/>
              <a:t> </a:t>
            </a:r>
            <a:r>
              <a:rPr lang="ru-RU" sz="4000" dirty="0" err="1" smtClean="0"/>
              <a:t>Румянова</a:t>
            </a:r>
            <a:r>
              <a:rPr lang="ru-RU" sz="4000" dirty="0" smtClean="0"/>
              <a:t>, Тимур </a:t>
            </a:r>
            <a:r>
              <a:rPr lang="ru-RU" sz="4000" dirty="0" err="1" smtClean="0"/>
              <a:t>Асалиев</a:t>
            </a:r>
            <a:r>
              <a:rPr lang="ru-RU" sz="4000" dirty="0" smtClean="0"/>
              <a:t>, </a:t>
            </a:r>
            <a:r>
              <a:rPr lang="ru-RU" sz="4000" dirty="0" err="1" smtClean="0"/>
              <a:t>Адрйан</a:t>
            </a:r>
            <a:r>
              <a:rPr lang="ru-RU" sz="4000" dirty="0" smtClean="0"/>
              <a:t> Кристя, Матей </a:t>
            </a:r>
            <a:r>
              <a:rPr lang="ru-RU" sz="4000" dirty="0" err="1" smtClean="0"/>
              <a:t>Оприш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 algn="ctr"/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Вопрос №2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Вопрос №6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Если бы у меня была возможность сняться в этом </a:t>
            </a:r>
            <a:r>
              <a:rPr lang="ru-RU" sz="4400" dirty="0" smtClean="0"/>
              <a:t>мюзикле</a:t>
            </a:r>
            <a:r>
              <a:rPr lang="ru-RU" sz="4400" dirty="0" smtClean="0"/>
              <a:t>, то я хотела бы сыграть </a:t>
            </a:r>
            <a:r>
              <a:rPr lang="ru-RU" sz="4400" dirty="0" smtClean="0"/>
              <a:t>роль мамы Козы (тётя Маша). Потому что, она добрая, умная, смелая,  </a:t>
            </a:r>
            <a:endParaRPr lang="ru-RU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4860032" cy="3123728"/>
          </a:xfrm>
        </p:spPr>
        <p:txBody>
          <a:bodyPr>
            <a:noAutofit/>
          </a:bodyPr>
          <a:lstStyle/>
          <a:p>
            <a:r>
              <a:rPr lang="ru-RU" sz="7200" b="1" i="1" u="sng" spc="300" dirty="0" smtClean="0">
                <a:solidFill>
                  <a:schemeClr val="accent4">
                    <a:lumMod val="50000"/>
                  </a:schemeClr>
                </a:solidFill>
              </a:rPr>
              <a:t>Спасибо за внимание!</a:t>
            </a:r>
            <a:endParaRPr lang="ru-RU" sz="7200" b="1" i="1" u="sng" spc="3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357424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47191" y="0"/>
            <a:ext cx="4296809" cy="616530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138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Мюзикл «Мама»</vt:lpstr>
      <vt:lpstr>Авторы слов и музыки.</vt:lpstr>
      <vt:lpstr>Исполнители</vt:lpstr>
      <vt:lpstr>Вопрос №6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Мюзикл «Мама»</dc:title>
  <cp:lastModifiedBy>Windows User</cp:lastModifiedBy>
  <cp:revision>3</cp:revision>
  <dcterms:modified xsi:type="dcterms:W3CDTF">2017-01-19T16:22:39Z</dcterms:modified>
</cp:coreProperties>
</file>