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9" r:id="rId11"/>
    <p:sldId id="270" r:id="rId12"/>
    <p:sldId id="263" r:id="rId13"/>
    <p:sldId id="271" r:id="rId14"/>
    <p:sldId id="272" r:id="rId15"/>
    <p:sldId id="264" r:id="rId16"/>
    <p:sldId id="273" r:id="rId17"/>
    <p:sldId id="274" r:id="rId18"/>
    <p:sldId id="275" r:id="rId19"/>
    <p:sldId id="265" r:id="rId20"/>
    <p:sldId id="276" r:id="rId21"/>
    <p:sldId id="277" r:id="rId22"/>
    <p:sldId id="26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6629392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Мюзикл «Мама»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143380"/>
            <a:ext cx="3357586" cy="239554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Выполнила</a:t>
            </a:r>
          </a:p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ученица  6В класса</a:t>
            </a:r>
          </a:p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МБОУ «СОШ №8»</a:t>
            </a:r>
          </a:p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Лутфуллина Яна.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" name="Рисунок 5" descr="мюзикл-Мама.jpg"/>
          <p:cNvPicPr>
            <a:picLocks noChangeAspect="1"/>
          </p:cNvPicPr>
          <p:nvPr/>
        </p:nvPicPr>
        <p:blipFill>
          <a:blip r:embed="rId2">
            <a:lum contrast="12000"/>
          </a:blip>
          <a:stretch>
            <a:fillRect/>
          </a:stretch>
        </p:blipFill>
        <p:spPr>
          <a:xfrm>
            <a:off x="1285852" y="3500438"/>
            <a:ext cx="2500330" cy="2500330"/>
          </a:xfrm>
          <a:prstGeom prst="rect">
            <a:avLst/>
          </a:prstGeom>
          <a:ln w="57150">
            <a:solidFill>
              <a:schemeClr val="tx1"/>
            </a:solidFill>
            <a:prstDash val="sysDot"/>
            <a:bevel/>
          </a:ln>
          <a:effectLst>
            <a:outerShdw blurRad="50800" dist="50800" dir="5400000" algn="ctr" rotWithShape="0">
              <a:schemeClr val="bg1"/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46069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Будут бояться нас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Во многих мюзиклах зачастую присутствует хотя бы одна песня в исполнении злодеев, отрицательных персонажей, в которой они рассказывают о себе, либо же о коварном, злом плане против положительной стороны. Именно такой является данная песня.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Лад – переменный: минор и мажор; темп – умеренный; динамика – от умеренно тихого до громкого; ритм – простой; размер – сложный четырехдольный; форма – одночастная, в конце совсем ненадолго появляется нов. мер.; мелодия – тревожная, вступление – </a:t>
            </a:r>
            <a:r>
              <a:rPr lang="ru-RU" sz="28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приунывная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настороженная, решительная.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Колыбельная Козы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Успокаивающая и мелодичная песня, типичная колыбельная.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Лад – мажор; темп – неторопливый; динамика – умеренно тихая; ритм – простой; размер – сложный четырехдольный; форма – куплетная; мелодия – протяжная, убаюкивающая, мягкая, мечтательная, легкая, светлая.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Попка – не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дурак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Веселая песня с оригинальным текстом, в котором присутствуют слова из английского и французского языков. Звучание песни действительно ассоциируется с попугаем – ярким и веселым.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мажор; темп – быстрый; динамика – громко; </a:t>
            </a:r>
            <a:r>
              <a:rPr lang="ru-RU" dirty="0" smtClean="0"/>
              <a:t>ритм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– танца самба;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размер – простой двухдольный; форма – куплетная; мелодия – озорная, задорная,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Динь-дон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 ваша мама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Самая запоминающаяся песня из мюзикла. Чем-то схожа с колыбельной благодаря спокойному ритму и повторяющимся «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динь-дон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 чуть ли не в начале каждой строчки.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размер – простой трехдольный; динамика – не громко; темп – умеренный; </a:t>
            </a:r>
            <a:r>
              <a:rPr lang="ru-RU" dirty="0" smtClean="0"/>
              <a:t>ритм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вальса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форма – куплетная; мелодия – светлая, плавная, сердечная, мягкая.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Непослушный Митяй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Песня о непослушном старшем козленке, сбежавшем из дома на ярмарку и вскоре об этом пожалевший. Исполняется сразу несколькими козлятами, отчасти и самим Митяем.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размер – сложный четырехдольный; динамика – негромко; темп – неторопливый; ритм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пунктирный;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форма – одночастная; мелодия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светлая мелодия из песни «Качели».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Ярмарка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Веселая, жизнерадостная песня, исполняемая счастливыми пришедшими на ярмарку.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мажор; размер – сложный четырехдольный; динамика - громко; темп - подвижный; ритм - простой; форма - куплетная; мелодия – яркая, задорная, счастливая, игривая, бодрая, энергичная.</a:t>
            </a:r>
          </a:p>
          <a:p>
            <a:pPr algn="ctr">
              <a:buNone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страшат нас расстоянья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Грустная песня, сопровождающаяся тихим звучанием скрипки, отлично сочетающимся с нежным вокалом.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размер – сложный четырехдольный; динамика – умеренно громкая; темп - неторопливый; ритм - простой; форма - куплетная; мелодия – лиричная, светлая,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мечтательная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, задушевная.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Медведя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Ритмичная песня, исполняемая дуэтом. Текст о пользе меда и земляники.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мажор; размер – простой двухдольный; динамика – умеренно громкая; темп - неторопливый; ритм - простой; форма - куплетная; мелодия – неуклюжая, угловатая, бодрая.</a:t>
            </a:r>
          </a:p>
          <a:p>
            <a:pPr algn="ctr">
              <a:buNone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Дуэт Волка и Козы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Песня-противостояние представителей положительной и отрицательной сторон, распевающаяся на ярмарке, в тот момент, когда пришел волк и начал там «хозяйничать».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мажор; размер – сложный четырехдольный; динамика – очень громко; темп - подвижный; </a:t>
            </a:r>
            <a:r>
              <a:rPr lang="ru-RU" dirty="0" smtClean="0"/>
              <a:t>ритм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пунктирный;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форма - куплетная; мелодия – бойкая, воинственная решительная.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Попка-суперстар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Еще одна веселая и энергичная песня с ярмарки, в исполнении попугая, сопровождающаяся веселыми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воскликами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горожан.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мажор; темп – быстрый; динамика – громко; </a:t>
            </a:r>
            <a:r>
              <a:rPr lang="ru-RU" dirty="0" smtClean="0"/>
              <a:t>ритм </a:t>
            </a:r>
            <a:r>
              <a:rPr lang="ru-RU" dirty="0" smtClean="0"/>
              <a:t>– танца самба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; размер – простой двухдольный; форма – куплетная; мелодия – озорная, задорная.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857232"/>
            <a:ext cx="4572032" cy="60007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«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Мама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»— музыкальный фильм-сказка. Сюжет фильма соответствует известной всем сказке «Волк и семеро козлят»: коза-мать отправляется за покупками, оставив детей-козлят дома, наказав им никому не открывать дверь. Однако волк хитростью проникает в дом и похищает козлят.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Некоторые моменты не совпадают с каноничным сюжетом сказки-оригинала – в фильме пятеро, а не семеро козлят, да к тому же у волка есть помощники, а в сказке он один.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464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3755854" cy="535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Погоня волчьей стаи за Митяем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Песня-сожаление исполняемая козленком, который ранее убежал на ярмарку. Ему подпевают Осел, Рысь и Волчонок, которые гонятся за ним и пытаются вставить свои фразы в песню.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темп - быстрый; ритм - простой; форма - куплетная; динамика - громкая; размер – сложный четырехдольный; мелодия – беспокойная, тревожная, динамичная, напряженная.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Пошла молодёжь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После пропажи Митяя вся деревня поет песню, в которой довольно часто повторяются «ахи» и вздохи.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темп - неторопливый; ритм - простой; форма – одночастная; динамика – умеренно громкая; размер – сложный четырехдольный; мелодия – добродушная, неторопливая, беззлобная.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Вражда и злоба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Самая тоскливая и грустная песня во всем мюзикле, в которой лиричен как текст, так и музыка. Исполняется Мамой-Козой в поиске  Митяя.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минор; темп – в целом неторопливый с замедлением и ускорением; форма - одночастная; динамика – умеренно громкая; размер – сложный четырехдольный; мелодия – часто прерывается паузами, чтобы изобразить горе тети Маши, передать ее страдания. Трагическая, тревожная, тоскливая.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Песня, рисующая картину зимнего леса, спокойная и плавная, подобно падающему снегу.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темп - медленный; ритм – ровный, простой; форма – два куплета с контрастным проигрыванием по середине трехчастная; динамика - тихо; размер – сложный, четырехдольный; мелодия – таинственная, загадочная, завораживающая.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волчьей шайки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Песня, схожая с «Ох, наплачется Коза», только на этот раз описывается страх незнания плана Козы.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Лад – переменный; темп - неторопливый; </a:t>
            </a:r>
            <a:r>
              <a:rPr lang="ru-RU" dirty="0" smtClean="0"/>
              <a:t>ритм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пунктирный;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форма - двухчастная; динамика - негромко; размер – сложный, четырехдольный; мелодия – настороженная, напряженная, беспокойная.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про маму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Финальная, завершающая песня. Самая известная и успешная песня из мюзикла. Спокойная, ритмичная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Здесь более насыщенный аккомпанемент и совместное исполнение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всех героев,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 мелодия остается такой же как в песне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«Динь-дон,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 ваша мама»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184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Batang" pitchFamily="18" charset="-127"/>
              </a:rPr>
              <a:t>Кто авторы слов и музыки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Batang" pitchFamily="18" charset="-127"/>
              </a:rPr>
              <a:t>?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6900882" cy="24936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Стихи написал замечательный поэт и драматург Юрий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Энтин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Авторами трогательной и красивой музыки стали французский и румынский композиторы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Жерар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Буржоа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и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Темистокле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Попа.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Рисунок 5" descr="1311950852_58794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857628"/>
            <a:ext cx="2857520" cy="2740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4521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857628"/>
            <a:ext cx="2219786" cy="2730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184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В ролях: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Людмила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Гурченко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мама-Коза (в русской версии — Тётя Маша, в румынской и английской версиях — Рада)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Михаил Боярский — Волк по кличке Серый (в румынской и английской версиях — 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Тити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Суру)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Савелий Крамаров — Волчонок (поёт Анатолий Горохов)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Валентин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Манохин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Рысь (поёт Владимир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Качан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Джордже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Михаица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Осёл (поёт Анатолий Горохов, в некоторых местах — Геннадий Трофимов)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Флориан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Питиш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Попугай (поёт Геннадий Трофимов)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Вера Ивлева — Овца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Евгений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Герчаков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Баран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Олег Попов — Медведь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Наталья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Крачковская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Медведица (поёт Татьяна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Дасковская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Марина Поляк — Белка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Виолета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Андрей — Ласточка (поёт Валентина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Толкунова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Паула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Радулеску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Зайчиха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Василе Менцель — Заяц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Лилиана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Петреску — Кокетливая овечка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Лулу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Михаеску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Козочка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Петя Дегтярёв — козлёнок Митяй (озвучивает роль и поёт Клара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Румянова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)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Тимур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Асалиев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Козлёнок</a:t>
            </a:r>
          </a:p>
          <a:p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Адриан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Кристя — Козлёнок</a:t>
            </a:r>
          </a:p>
          <a:p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Матей </a:t>
            </a:r>
            <a:r>
              <a:rPr lang="ru-RU" sz="5600" dirty="0" err="1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Оприш</a:t>
            </a:r>
            <a:r>
              <a:rPr lang="ru-RU" sz="56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 — Козлёнок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Как песни отражают содержание фильма?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Постер_фильма_«Мама»_(СССР,_197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214554"/>
            <a:ext cx="2619388" cy="40338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Хороша деревня наша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Вступительная песня в мюзикле. Исполняется несколькими жителями деревни в виде разговоров и диалогов. Довольно жизнерадостная, как, впрочем, почти все песни фильма.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Мелодия – оптимистичная, добрая, светлая; лад – мажор; </a:t>
            </a:r>
            <a:r>
              <a:rPr lang="ru-RU" dirty="0" smtClean="0"/>
              <a:t>ритм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пунктирный; </a:t>
            </a:r>
            <a:r>
              <a:rPr lang="ru-RU" dirty="0" smtClean="0"/>
              <a:t>темп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– умеренный; размер – сложный четырехдольный; динамика –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меццо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форте – средняя громкость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этой песне, как и в некоторых последующих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используются речитативы.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Качели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Песня, звучащая забавно благодаря детским голосам и смеху на фоне. Несколько раз слышатся выкрики осла и других помощников волка, на что дети-козлята резко негативно реагируют.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Лад – мажор; темп – умеренный, динамика – громко – форте; ритм – простой; размер – простой двухдольный; форма – куплетная; мелодия – оптимистичная, бодрая, уверенная, приветливая.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Ох, наплачется Коза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Песня, сопровождающая первое появление Волка – главного злодея и противника Козы. Звучит как бы для устрашения козлят.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Лад – переменный; темп – умеренный; динамика – меняется: то громко, то тихо; </a:t>
            </a:r>
            <a:r>
              <a:rPr lang="ru-RU" dirty="0" smtClean="0">
                <a:latin typeface="Bookman Old Style" pitchFamily="18" charset="0"/>
              </a:rPr>
              <a:t>ритм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 -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пунктирный;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размер – сложный четырехдольный; форма – двухчастная; мелодия – загадочная, немного зловещая, ехидная.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Волки-бяки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Степенная песня, текст которой сосредоточен на отрицании злобы волков. Очень хороша именно в тембре голоса М. Боярского.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Лад – мажор; </a:t>
            </a:r>
            <a:r>
              <a:rPr lang="ru-RU" sz="2800" dirty="0" smtClean="0">
                <a:latin typeface="Bookman Old Style" pitchFamily="18" charset="0"/>
              </a:rPr>
              <a:t>темп - </a:t>
            </a:r>
            <a:r>
              <a:rPr lang="ru-RU" sz="2800" dirty="0" smtClean="0">
                <a:latin typeface="Bookman Old Style" pitchFamily="18" charset="0"/>
              </a:rPr>
              <a:t>неторопливый; </a:t>
            </a:r>
            <a:r>
              <a:rPr lang="ru-RU" sz="2800" dirty="0" smtClean="0">
                <a:latin typeface="Bookman Old Style" pitchFamily="18" charset="0"/>
              </a:rPr>
              <a:t>динамика – громкая; ритм - </a:t>
            </a:r>
            <a:r>
              <a:rPr lang="ru-RU" sz="2800" dirty="0" smtClean="0">
                <a:latin typeface="Bookman Old Style" pitchFamily="18" charset="0"/>
              </a:rPr>
              <a:t>пунктирный; </a:t>
            </a:r>
            <a:r>
              <a:rPr lang="ru-RU" sz="2800" dirty="0" smtClean="0">
                <a:latin typeface="Bookman Old Style" pitchFamily="18" charset="0"/>
              </a:rPr>
              <a:t>размер – сложный четырехдольный; форма – куплетная, припев – более мелодичный, </a:t>
            </a:r>
            <a:r>
              <a:rPr lang="ru-RU" sz="2800" dirty="0" smtClean="0">
                <a:latin typeface="Bookman Old Style" pitchFamily="18" charset="0"/>
              </a:rPr>
              <a:t>чем запев  </a:t>
            </a:r>
            <a:r>
              <a:rPr lang="ru-RU" sz="2800" dirty="0" smtClean="0">
                <a:latin typeface="Bookman Old Style" pitchFamily="18" charset="0"/>
              </a:rPr>
              <a:t>; мелодия – задорная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, самоуверенная.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</a:rPr>
              <a:t>В середине этого номера есть диалог без музыки и звучит монолог тети Маши на мелодию 1го номера «Хороша наша деревня», после чего происходит ссора главных героев положенная на мотив. </a:t>
            </a:r>
          </a:p>
          <a:p>
            <a:pPr algn="ctr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1685</TotalTime>
  <Words>1291</Words>
  <Application>Microsoft Office PowerPoint</Application>
  <PresentationFormat>Экран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Мюзикл «Мама»</vt:lpstr>
      <vt:lpstr>Презентация PowerPoint</vt:lpstr>
      <vt:lpstr>Кто авторы слов и музыки?</vt:lpstr>
      <vt:lpstr>В ролях:</vt:lpstr>
      <vt:lpstr>Как песни отражают содержание фильма?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Sparkoid</dc:creator>
  <cp:lastModifiedBy>0000</cp:lastModifiedBy>
  <cp:revision>108</cp:revision>
  <dcterms:created xsi:type="dcterms:W3CDTF">2017-01-03T08:42:12Z</dcterms:created>
  <dcterms:modified xsi:type="dcterms:W3CDTF">2017-01-19T16:07:04Z</dcterms:modified>
</cp:coreProperties>
</file>