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1001material.ru/16701.html" TargetMode="External"/><Relationship Id="rId2" Type="http://schemas.openxmlformats.org/officeDocument/2006/relationships/hyperlink" Target="http://1001material.ru/524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1001material.ru/16416.html" TargetMode="External"/><Relationship Id="rId4" Type="http://schemas.openxmlformats.org/officeDocument/2006/relationships/hyperlink" Target="http://1001material.ru/2954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Мама-первое слово!!!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Никита\Desktop\23 февраля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643997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Кто авторы слов и музыки?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sz="4000" u="sng" dirty="0" smtClean="0">
                <a:solidFill>
                  <a:srgbClr val="FF0000"/>
                </a:solidFill>
              </a:rPr>
              <a:t>Музыка</a:t>
            </a:r>
            <a:r>
              <a:rPr lang="ru-RU" sz="4000" u="sng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 </a:t>
            </a:r>
            <a:r>
              <a:rPr lang="ru-RU" sz="4000" dirty="0" err="1" smtClean="0"/>
              <a:t>Жерар</a:t>
            </a:r>
            <a:r>
              <a:rPr lang="ru-RU" sz="4000" dirty="0" smtClean="0"/>
              <a:t> </a:t>
            </a:r>
            <a:r>
              <a:rPr lang="ru-RU" sz="4000" dirty="0" err="1" smtClean="0"/>
              <a:t>Буржоа</a:t>
            </a:r>
            <a:r>
              <a:rPr lang="ru-RU" sz="4000" dirty="0" smtClean="0"/>
              <a:t>, </a:t>
            </a:r>
            <a:r>
              <a:rPr lang="ru-RU" sz="4000" dirty="0" err="1" smtClean="0"/>
              <a:t>Темистокле</a:t>
            </a:r>
            <a:r>
              <a:rPr lang="ru-RU" sz="4000" dirty="0" smtClean="0"/>
              <a:t> Попа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Слова</a:t>
            </a:r>
            <a:r>
              <a:rPr lang="ru-RU" sz="4000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buNone/>
            </a:pPr>
            <a:r>
              <a:rPr lang="ru-RU" sz="4000" dirty="0" smtClean="0"/>
              <a:t> </a:t>
            </a:r>
          </a:p>
          <a:p>
            <a:pPr algn="ctr">
              <a:buNone/>
            </a:pPr>
            <a:r>
              <a:rPr lang="ru-RU" sz="4000" dirty="0" smtClean="0"/>
              <a:t>Ю</a:t>
            </a:r>
            <a:r>
              <a:rPr lang="ru-RU" sz="4000" dirty="0" smtClean="0"/>
              <a:t>. </a:t>
            </a:r>
            <a:r>
              <a:rPr lang="ru-RU" sz="4000" dirty="0" err="1" smtClean="0"/>
              <a:t>Энтин</a:t>
            </a:r>
            <a:endParaRPr lang="ru-RU" sz="4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/>
              <a:t>Кто исполнители?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>
                <a:hlinkClick r:id="rId2"/>
              </a:rPr>
              <a:t>Людмила </a:t>
            </a:r>
            <a:r>
              <a:rPr lang="ru-RU" dirty="0" err="1" smtClean="0">
                <a:hlinkClick r:id="rId2"/>
              </a:rPr>
              <a:t>Гурченко</a:t>
            </a:r>
            <a:r>
              <a:rPr lang="ru-RU" b="1" dirty="0" smtClean="0"/>
              <a:t> , </a:t>
            </a:r>
            <a:r>
              <a:rPr lang="ru-RU" dirty="0" smtClean="0">
                <a:hlinkClick r:id="rId3"/>
              </a:rPr>
              <a:t>Михаил Боярский</a:t>
            </a:r>
            <a:r>
              <a:rPr lang="ru-RU" b="1" dirty="0" smtClean="0"/>
              <a:t>, </a:t>
            </a:r>
            <a:r>
              <a:rPr lang="ru-RU" dirty="0" smtClean="0"/>
              <a:t>Олег Попов, </a:t>
            </a:r>
            <a:r>
              <a:rPr lang="ru-RU" dirty="0" smtClean="0">
                <a:hlinkClick r:id="rId4"/>
              </a:rPr>
              <a:t>Савелий Крамаров</a:t>
            </a:r>
            <a:r>
              <a:rPr lang="ru-RU" dirty="0" smtClean="0"/>
              <a:t>, Валентин </a:t>
            </a:r>
            <a:r>
              <a:rPr lang="ru-RU" dirty="0" err="1" smtClean="0"/>
              <a:t>Манохин</a:t>
            </a:r>
            <a:r>
              <a:rPr lang="ru-RU" dirty="0" smtClean="0"/>
              <a:t>, Джордж </a:t>
            </a:r>
            <a:r>
              <a:rPr lang="ru-RU" dirty="0" err="1" smtClean="0"/>
              <a:t>Михаица</a:t>
            </a:r>
            <a:r>
              <a:rPr lang="ru-RU" dirty="0" smtClean="0"/>
              <a:t>,  </a:t>
            </a:r>
            <a:r>
              <a:rPr lang="ru-RU" dirty="0" err="1" smtClean="0"/>
              <a:t>Флорьян</a:t>
            </a:r>
            <a:r>
              <a:rPr lang="ru-RU" dirty="0" smtClean="0"/>
              <a:t>  </a:t>
            </a:r>
            <a:r>
              <a:rPr lang="ru-RU" dirty="0" err="1" smtClean="0"/>
              <a:t>Питтиш</a:t>
            </a:r>
            <a:r>
              <a:rPr lang="ru-RU" dirty="0" smtClean="0"/>
              <a:t>, Вера Ивлева, Евгений </a:t>
            </a:r>
            <a:r>
              <a:rPr lang="ru-RU" u="sng" dirty="0" err="1" smtClean="0"/>
              <a:t>Герчаков</a:t>
            </a:r>
            <a:r>
              <a:rPr lang="ru-RU" u="sng" dirty="0" smtClean="0"/>
              <a:t>,</a:t>
            </a:r>
            <a:r>
              <a:rPr lang="ru-RU" dirty="0" smtClean="0"/>
              <a:t>   </a:t>
            </a:r>
            <a:r>
              <a:rPr lang="ru-RU" dirty="0" smtClean="0">
                <a:hlinkClick r:id="rId5"/>
              </a:rPr>
              <a:t>Наталья </a:t>
            </a:r>
            <a:r>
              <a:rPr lang="ru-RU" dirty="0" err="1" smtClean="0">
                <a:hlinkClick r:id="rId5"/>
              </a:rPr>
              <a:t>Крачковская</a:t>
            </a:r>
            <a:r>
              <a:rPr lang="ru-RU" b="1" dirty="0" smtClean="0"/>
              <a:t>,</a:t>
            </a:r>
            <a:r>
              <a:rPr lang="ru-RU" dirty="0" smtClean="0"/>
              <a:t> Марина Поляк, </a:t>
            </a:r>
            <a:r>
              <a:rPr lang="ru-RU" dirty="0" err="1" smtClean="0"/>
              <a:t>Виолета</a:t>
            </a:r>
            <a:r>
              <a:rPr lang="ru-RU" dirty="0" smtClean="0"/>
              <a:t> Андрей, </a:t>
            </a:r>
            <a:r>
              <a:rPr lang="ru-RU" dirty="0" err="1" smtClean="0"/>
              <a:t>Паула</a:t>
            </a:r>
            <a:r>
              <a:rPr lang="ru-RU" dirty="0" smtClean="0"/>
              <a:t> </a:t>
            </a:r>
            <a:r>
              <a:rPr lang="ru-RU" dirty="0" err="1" smtClean="0"/>
              <a:t>Радулеску</a:t>
            </a:r>
            <a:r>
              <a:rPr lang="ru-RU" dirty="0" smtClean="0"/>
              <a:t>, Василе Менцель, </a:t>
            </a:r>
            <a:r>
              <a:rPr lang="ru-RU" dirty="0" err="1" smtClean="0"/>
              <a:t>Лилиана</a:t>
            </a:r>
            <a:r>
              <a:rPr lang="ru-RU" dirty="0" smtClean="0"/>
              <a:t> Петреску, Пётр Дегтярёв, </a:t>
            </a:r>
            <a:r>
              <a:rPr lang="ru-RU" dirty="0" err="1" smtClean="0"/>
              <a:t>Лулу</a:t>
            </a:r>
            <a:r>
              <a:rPr lang="ru-RU" dirty="0" smtClean="0"/>
              <a:t> </a:t>
            </a:r>
            <a:r>
              <a:rPr lang="ru-RU" dirty="0" err="1" smtClean="0"/>
              <a:t>Михаэску</a:t>
            </a:r>
            <a:r>
              <a:rPr lang="ru-RU" dirty="0" smtClean="0"/>
              <a:t>, Тимур </a:t>
            </a:r>
            <a:r>
              <a:rPr lang="ru-RU" dirty="0" err="1" smtClean="0"/>
              <a:t>Асалиев</a:t>
            </a:r>
            <a:r>
              <a:rPr lang="ru-RU" dirty="0" smtClean="0"/>
              <a:t>, </a:t>
            </a:r>
            <a:r>
              <a:rPr lang="ru-RU" dirty="0" err="1" smtClean="0"/>
              <a:t>Адриан</a:t>
            </a:r>
            <a:r>
              <a:rPr lang="ru-RU" dirty="0" smtClean="0"/>
              <a:t> Кристя, Матей </a:t>
            </a:r>
            <a:r>
              <a:rPr lang="ru-RU" dirty="0" err="1" smtClean="0"/>
              <a:t>Оприш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Какие музыкальные краски передают образы героев мюзикла?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dirty="0" smtClean="0"/>
              <a:t>В мюзикле очень много персонажей… Остановлюсь на самых маленьких.. на козлятах.. Например, когда мама их уходит, а козлятки закроют дверь, и давай озорничать. А как? – Мне кажется, как раз и музыка рассказывает , чем они занимаются .Эта музыка похожа на марш и на танец. Они весело поют и танцуют. Они балуются, то маршируют, то танцуют, в конце сначала плавно, а потом быстро поют мелодию. Мелодия очень простая.  В начале мелодия маршевая, в середине – танцевальная, в конце звучит напевно. Хор 7-х козлят – это песня, танец, марш. Первая  – решительная. Вторая песня  – легкая, с юмором, с акцентами на вершине каждого </a:t>
            </a:r>
            <a:r>
              <a:rPr lang="ru-RU" dirty="0" err="1" smtClean="0"/>
              <a:t>двутакта</a:t>
            </a:r>
            <a:r>
              <a:rPr lang="ru-RU" dirty="0" smtClean="0"/>
              <a:t> , которые совпадают с произнесением имени козлят; Третья звучит – более плавно, распевно, с постепенным ускорением и крещендо к кульминации. Наступает  вечер. Сказка продолжается. Слышны  мамины шаги… Постучит мама в окошечко и запоёт чистым, нежным голосом. «</a:t>
            </a:r>
            <a:r>
              <a:rPr lang="ru-RU" dirty="0" err="1" smtClean="0"/>
              <a:t>Козлятушки</a:t>
            </a:r>
            <a:r>
              <a:rPr lang="ru-RU" dirty="0" smtClean="0"/>
              <a:t>, ребятушки! </a:t>
            </a:r>
            <a:r>
              <a:rPr lang="ru-RU" dirty="0" err="1" smtClean="0"/>
              <a:t>Отопритеся</a:t>
            </a:r>
            <a:r>
              <a:rPr lang="ru-RU" dirty="0" smtClean="0"/>
              <a:t>, </a:t>
            </a:r>
            <a:r>
              <a:rPr lang="ru-RU" dirty="0" err="1" smtClean="0"/>
              <a:t>отомкнитеся</a:t>
            </a:r>
            <a:r>
              <a:rPr lang="ru-RU" dirty="0" smtClean="0"/>
              <a:t>! Ваша мама пришла, молока принесла!» А затем говорком, речитативом: «полны бока, полно вымечко, бежит молоко по </a:t>
            </a:r>
            <a:r>
              <a:rPr lang="ru-RU" dirty="0" err="1" smtClean="0"/>
              <a:t>копыточкам</a:t>
            </a:r>
            <a:r>
              <a:rPr lang="ru-RU" dirty="0" smtClean="0"/>
              <a:t>! Из </a:t>
            </a:r>
            <a:r>
              <a:rPr lang="ru-RU" dirty="0" err="1" smtClean="0"/>
              <a:t>копыточек</a:t>
            </a:r>
            <a:r>
              <a:rPr lang="ru-RU" dirty="0" smtClean="0"/>
              <a:t> во сыру землю!» -Козлятки услышат мамин голос и откроют дверь. Мама их напоит, накормит.…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Как песни из мюзикла вам понравились? Почему?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Песня  </a:t>
            </a:r>
            <a:r>
              <a:rPr lang="ru-RU" b="1" dirty="0" smtClean="0"/>
              <a:t>"Мама"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Мама — первое слово, главное слово</a:t>
            </a:r>
            <a:br>
              <a:rPr lang="ru-RU" dirty="0" smtClean="0"/>
            </a:br>
            <a:r>
              <a:rPr lang="ru-RU" dirty="0" smtClean="0"/>
              <a:t>В нашей судьбе</a:t>
            </a:r>
            <a:br>
              <a:rPr lang="ru-RU" dirty="0" smtClean="0"/>
            </a:br>
            <a:r>
              <a:rPr lang="ru-RU" dirty="0" smtClean="0"/>
              <a:t>Мама жизнь подарила, мир подарила</a:t>
            </a:r>
            <a:br>
              <a:rPr lang="ru-RU" dirty="0" smtClean="0"/>
            </a:br>
            <a:r>
              <a:rPr lang="ru-RU" dirty="0" smtClean="0"/>
              <a:t>Мне и </a:t>
            </a:r>
            <a:r>
              <a:rPr lang="ru-RU" dirty="0" smtClean="0"/>
              <a:t>тебе…..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Потому</a:t>
            </a:r>
            <a:r>
              <a:rPr lang="ru-RU" dirty="0" smtClean="0"/>
              <a:t>, что в этой песне очень глубокий смысл…. Мне кажется, к этим словам трудно найти равнодушного человека.. Ведь мама - занимает особое место в жизни каждого из нас...  и мы не должны забывать говорить как можно чаще слова благодарности всем Матерям, которые дарят детям любовь, добро, нежность и </a:t>
            </a:r>
            <a:r>
              <a:rPr lang="ru-RU" dirty="0" smtClean="0"/>
              <a:t>ласку.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Песня «ТАНГО ВОЛКА И КОЗЫ»…</a:t>
            </a:r>
            <a:r>
              <a:rPr lang="ru-RU" dirty="0" smtClean="0"/>
              <a:t>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Потому, что даже в танце каждый из героев ведет себя по –настоящему.. Мама коза- мудра, умна…А Серый, при всей своей  кажущейся мягкости  ведет себя злобно… Ему нужны только деньги..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Ваше отношение к прослушанной музыке?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/>
              <a:t>Вся музыка  на протяжении всего мюзикла, даже не смотря на то, что есть и отрицательные герои весёлая  и добрая, трогательная  и красивая. В картине много поют, танцуют и даже катаются на коньках. Действие фильма происходит в сказочной стране, где все персонажи — звери, но поступки, достоинства и слабости у них человеческие и вполне понятные.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Если бы у вас была возможность сняться в этом мюзикле, то какую бы вы хотели сыграть роль? Почему?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Наверно, мне бы хотелось по- пробовать  себя в роли мамы козы… Потому, что мне кажется, актриса так играет смело…   Мне кажется, что характеры у нас  с великой актрисой Людмилой Марковной очень  похожи… Поэтому, если бы мне предложили эту роль- я охотно согласилась бы</a:t>
            </a:r>
            <a:r>
              <a:rPr lang="ru-RU" dirty="0" smtClean="0"/>
              <a:t>..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480</Words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Мама-первое слово!!!</vt:lpstr>
      <vt:lpstr>Кто авторы слов и музыки?</vt:lpstr>
      <vt:lpstr>Кто исполнители?</vt:lpstr>
      <vt:lpstr>Какие музыкальные краски передают образы героев мюзикла?</vt:lpstr>
      <vt:lpstr>Как песни из мюзикла вам понравились? Почему?</vt:lpstr>
      <vt:lpstr>Ваше отношение к прослушанной музыке?</vt:lpstr>
      <vt:lpstr>Если бы у вас была возможность сняться в этом мюзикле, то какую бы вы хотели сыграть роль? Почему?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Мама-первое слово!!!</dc:title>
  <dc:creator>зухра</dc:creator>
  <cp:lastModifiedBy>Никита</cp:lastModifiedBy>
  <cp:revision>2</cp:revision>
  <dcterms:created xsi:type="dcterms:W3CDTF">2017-01-19T14:37:10Z</dcterms:created>
  <dcterms:modified xsi:type="dcterms:W3CDTF">2017-01-19T14:54:35Z</dcterms:modified>
</cp:coreProperties>
</file>