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539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63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2598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93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1297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329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206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626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203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6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623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906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897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765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651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946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B00C5-DEA5-4BD9-880E-0EFF3C36D365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55F20E9-71B1-4CCD-A46D-37AB42EA9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8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914401"/>
            <a:ext cx="8825658" cy="2306472"/>
          </a:xfrm>
        </p:spPr>
        <p:txBody>
          <a:bodyPr/>
          <a:lstStyle/>
          <a:p>
            <a:pPr algn="r"/>
            <a:r>
              <a:rPr lang="ru-RU" sz="3200" dirty="0" smtClean="0"/>
              <a:t>Дистанционная олимпиада по музыке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Детский мюзикл </a:t>
            </a:r>
            <a:r>
              <a:rPr lang="en-US" dirty="0" smtClean="0"/>
              <a:t>“</a:t>
            </a:r>
            <a:r>
              <a:rPr lang="ru-RU" dirty="0" smtClean="0"/>
              <a:t>Мама</a:t>
            </a:r>
            <a:r>
              <a:rPr lang="en-US" dirty="0" smtClean="0"/>
              <a:t>”</a:t>
            </a:r>
            <a:r>
              <a:rPr lang="ru-RU" dirty="0" smtClean="0"/>
              <a:t> (1976 г.)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4285397"/>
            <a:ext cx="8825658" cy="1678675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Выполнил: </a:t>
            </a:r>
          </a:p>
          <a:p>
            <a:pPr algn="r"/>
            <a:r>
              <a:rPr lang="ru-RU" dirty="0" smtClean="0"/>
              <a:t>Тухватуллин Динис Ринатович</a:t>
            </a:r>
          </a:p>
          <a:p>
            <a:pPr algn="r"/>
            <a:r>
              <a:rPr lang="ru-RU" dirty="0" smtClean="0"/>
              <a:t>МОБУ СОШ № 5 </a:t>
            </a:r>
          </a:p>
          <a:p>
            <a:pPr algn="r"/>
            <a:r>
              <a:rPr lang="ru-RU" dirty="0" smtClean="0"/>
              <a:t>6 </a:t>
            </a:r>
            <a:r>
              <a:rPr lang="en-US" dirty="0" smtClean="0"/>
              <a:t>”</a:t>
            </a:r>
            <a:r>
              <a:rPr lang="ru-RU" dirty="0"/>
              <a:t>А</a:t>
            </a:r>
            <a:r>
              <a:rPr lang="en-US" smtClean="0"/>
              <a:t>”</a:t>
            </a:r>
            <a:r>
              <a:rPr lang="ru-RU" dirty="0" smtClean="0"/>
              <a:t> </a:t>
            </a:r>
            <a:r>
              <a:rPr lang="ru-RU" dirty="0" smtClean="0"/>
              <a:t>класс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107" y="3357350"/>
            <a:ext cx="4444677" cy="274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05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Авторы слов и музыки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5" y="2224585"/>
            <a:ext cx="8761412" cy="4258102"/>
          </a:xfrm>
        </p:spPr>
        <p:txBody>
          <a:bodyPr/>
          <a:lstStyle/>
          <a:p>
            <a:r>
              <a:rPr lang="ru-RU" sz="2400" b="1" dirty="0"/>
              <a:t>Музыка: Жерар </a:t>
            </a:r>
            <a:r>
              <a:rPr lang="ru-RU" sz="2400" b="1" dirty="0" err="1"/>
              <a:t>Буржоа</a:t>
            </a:r>
            <a:r>
              <a:rPr lang="ru-RU" sz="2400" b="1" dirty="0"/>
              <a:t>, </a:t>
            </a:r>
            <a:r>
              <a:rPr lang="ru-RU" sz="2400" b="1" dirty="0" err="1"/>
              <a:t>Темистокле</a:t>
            </a:r>
            <a:r>
              <a:rPr lang="ru-RU" sz="2400" b="1" dirty="0"/>
              <a:t> </a:t>
            </a:r>
            <a:r>
              <a:rPr lang="ru-RU" sz="2400" b="1" dirty="0" smtClean="0"/>
              <a:t>Попа</a:t>
            </a:r>
            <a:endParaRPr lang="ru-RU" sz="2400" b="1" dirty="0"/>
          </a:p>
          <a:p>
            <a:r>
              <a:rPr lang="ru-RU" sz="2400" b="1" dirty="0" smtClean="0"/>
              <a:t>Слова</a:t>
            </a:r>
            <a:r>
              <a:rPr lang="ru-RU" sz="2400" b="1" dirty="0"/>
              <a:t>: Юрий Сергеевич </a:t>
            </a:r>
            <a:r>
              <a:rPr lang="ru-RU" sz="2400" b="1" dirty="0" err="1"/>
              <a:t>Энтин</a:t>
            </a:r>
            <a:endParaRPr lang="ru-RU" sz="2400" b="1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555" y="2388359"/>
            <a:ext cx="2375615" cy="32208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284" y="3178840"/>
            <a:ext cx="2074936" cy="31127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655970"/>
            <a:ext cx="3029481" cy="263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34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765" y="624110"/>
            <a:ext cx="10371848" cy="6314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Исполнители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7481" y="1596788"/>
            <a:ext cx="10167131" cy="479036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dirty="0"/>
              <a:t>Мечта (увертюра) - Оркестр Госкино </a:t>
            </a:r>
            <a:r>
              <a:rPr lang="ru-RU" dirty="0" smtClean="0"/>
              <a:t>СССР</a:t>
            </a:r>
          </a:p>
          <a:p>
            <a:r>
              <a:rPr lang="ru-RU" dirty="0" smtClean="0"/>
              <a:t> </a:t>
            </a:r>
            <a:r>
              <a:rPr lang="ru-RU" dirty="0"/>
              <a:t>Хороша деревня наша (Песня Козы) - Людмила </a:t>
            </a:r>
            <a:r>
              <a:rPr lang="ru-RU" dirty="0" smtClean="0"/>
              <a:t>Гурченко</a:t>
            </a:r>
          </a:p>
          <a:p>
            <a:r>
              <a:rPr lang="ru-RU" dirty="0" smtClean="0"/>
              <a:t> </a:t>
            </a:r>
            <a:r>
              <a:rPr lang="ru-RU" dirty="0"/>
              <a:t>Качели - Татьяна </a:t>
            </a:r>
            <a:r>
              <a:rPr lang="ru-RU" dirty="0" err="1"/>
              <a:t>Дасковская</a:t>
            </a:r>
            <a:r>
              <a:rPr lang="ru-RU" dirty="0"/>
              <a:t>, Клара </a:t>
            </a:r>
            <a:r>
              <a:rPr lang="ru-RU" dirty="0" err="1"/>
              <a:t>Румянова</a:t>
            </a:r>
            <a:r>
              <a:rPr lang="ru-RU" dirty="0"/>
              <a:t>, Анатолий Горохов, Владимир </a:t>
            </a:r>
            <a:r>
              <a:rPr lang="ru-RU" dirty="0" err="1"/>
              <a:t>Качан</a:t>
            </a:r>
            <a:r>
              <a:rPr lang="ru-RU" dirty="0"/>
              <a:t>, Геннадий </a:t>
            </a:r>
            <a:r>
              <a:rPr lang="ru-RU" dirty="0" smtClean="0"/>
              <a:t>Трофимов</a:t>
            </a:r>
          </a:p>
          <a:p>
            <a:r>
              <a:rPr lang="ru-RU" dirty="0" smtClean="0"/>
              <a:t> </a:t>
            </a:r>
            <a:r>
              <a:rPr lang="ru-RU" dirty="0"/>
              <a:t>Танец Козы и козлят - Оркестр Госкино </a:t>
            </a:r>
            <a:r>
              <a:rPr lang="ru-RU" dirty="0" smtClean="0"/>
              <a:t>СССР</a:t>
            </a:r>
          </a:p>
          <a:p>
            <a:r>
              <a:rPr lang="ru-RU" dirty="0" smtClean="0"/>
              <a:t> </a:t>
            </a:r>
            <a:r>
              <a:rPr lang="ru-RU" dirty="0"/>
              <a:t>Ох, наплачется Коза (Песня волчьей стаи) - Геннадий Трофимов, Анатолий Горохов, Владимир </a:t>
            </a:r>
            <a:r>
              <a:rPr lang="ru-RU" dirty="0" err="1"/>
              <a:t>Качан</a:t>
            </a:r>
            <a:r>
              <a:rPr lang="ru-RU" dirty="0"/>
              <a:t>, Михаил </a:t>
            </a:r>
            <a:r>
              <a:rPr lang="ru-RU" dirty="0" smtClean="0"/>
              <a:t>Боярский</a:t>
            </a:r>
          </a:p>
          <a:p>
            <a:r>
              <a:rPr lang="ru-RU" dirty="0" smtClean="0"/>
              <a:t> </a:t>
            </a:r>
            <a:r>
              <a:rPr lang="ru-RU" dirty="0"/>
              <a:t>Волки-бяки (Песня Волка) - Михаил Боярский, Людмила </a:t>
            </a:r>
            <a:r>
              <a:rPr lang="ru-RU" dirty="0" smtClean="0"/>
              <a:t>Гурченко</a:t>
            </a:r>
          </a:p>
          <a:p>
            <a:r>
              <a:rPr lang="ru-RU" dirty="0" smtClean="0"/>
              <a:t> </a:t>
            </a:r>
            <a:r>
              <a:rPr lang="ru-RU" dirty="0"/>
              <a:t>Будут бояться нас (Песня волчьей стаи) - Михаил Боярский, Анатолий Горохов, Геннадий Трофимов, Владимир </a:t>
            </a:r>
            <a:r>
              <a:rPr lang="ru-RU" dirty="0" err="1" smtClean="0"/>
              <a:t>Качан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Танец волчьей стаи - Оркестр Госкино </a:t>
            </a:r>
            <a:r>
              <a:rPr lang="ru-RU" dirty="0" smtClean="0"/>
              <a:t>СССР</a:t>
            </a:r>
          </a:p>
          <a:p>
            <a:r>
              <a:rPr lang="ru-RU" dirty="0" smtClean="0"/>
              <a:t> </a:t>
            </a:r>
            <a:r>
              <a:rPr lang="ru-RU" dirty="0"/>
              <a:t>Мир полон тишиной (Колыбельная Козы) - Людмила </a:t>
            </a:r>
            <a:r>
              <a:rPr lang="ru-RU" dirty="0" smtClean="0"/>
              <a:t>Гурченко</a:t>
            </a:r>
          </a:p>
          <a:p>
            <a:r>
              <a:rPr lang="ru-RU" dirty="0" smtClean="0"/>
              <a:t>Попка </a:t>
            </a:r>
            <a:r>
              <a:rPr lang="ru-RU" dirty="0"/>
              <a:t>- не дурак (Песня Попугая) - Геннадий Трофимов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452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1129" y="624110"/>
            <a:ext cx="10153484" cy="6314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Исполнители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1129" y="1378424"/>
            <a:ext cx="10153483" cy="5158854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Динь-дон (Песня Козы) - Людмила Гурченко, Татьяна </a:t>
            </a:r>
            <a:r>
              <a:rPr lang="ru-RU" dirty="0" err="1"/>
              <a:t>Дасковская</a:t>
            </a:r>
            <a:r>
              <a:rPr lang="ru-RU" dirty="0"/>
              <a:t>, Клара </a:t>
            </a:r>
            <a:r>
              <a:rPr lang="ru-RU" dirty="0" err="1" smtClean="0"/>
              <a:t>Румянова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Непослушный Митяй - Татьяна </a:t>
            </a:r>
            <a:r>
              <a:rPr lang="ru-RU" dirty="0" err="1"/>
              <a:t>Дасковская</a:t>
            </a:r>
            <a:r>
              <a:rPr lang="ru-RU" dirty="0"/>
              <a:t>, Клара </a:t>
            </a:r>
            <a:r>
              <a:rPr lang="ru-RU" dirty="0" err="1" smtClean="0"/>
              <a:t>Румянова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Ярмарка - Геннадий Трофимов, Анатолий Горохов, Людмила Гурченко, Клара </a:t>
            </a:r>
            <a:r>
              <a:rPr lang="ru-RU" dirty="0" err="1"/>
              <a:t>Румянова</a:t>
            </a:r>
            <a:r>
              <a:rPr lang="ru-RU" dirty="0"/>
              <a:t>, Татьяна </a:t>
            </a:r>
            <a:r>
              <a:rPr lang="ru-RU" dirty="0" err="1"/>
              <a:t>Дасковская</a:t>
            </a:r>
            <a:r>
              <a:rPr lang="ru-RU" dirty="0"/>
              <a:t>, Евгений </a:t>
            </a:r>
            <a:r>
              <a:rPr lang="ru-RU" dirty="0" err="1" smtClean="0"/>
              <a:t>Герчаков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Не страшат нас расстоянья (Песня Ласточек) - Валентина </a:t>
            </a:r>
            <a:r>
              <a:rPr lang="ru-RU" dirty="0" err="1" smtClean="0"/>
              <a:t>Толкунова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Посмотришь - пропадешь (Встреча Митяя и стаи) - Анатолий Горохов, Геннадий Трофимов, Владимир </a:t>
            </a:r>
            <a:r>
              <a:rPr lang="ru-RU" dirty="0" err="1" smtClean="0"/>
              <a:t>Качан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Сладкий мёд (Песня Медведя) - Олег Попов, Татьяна </a:t>
            </a:r>
            <a:r>
              <a:rPr lang="ru-RU" dirty="0" err="1" smtClean="0"/>
              <a:t>Дасковская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На ярмарке (Дуэт Волка и Козы) - Людмила Гурченко, Михаил </a:t>
            </a:r>
            <a:r>
              <a:rPr lang="ru-RU" dirty="0" smtClean="0"/>
              <a:t>Боярский</a:t>
            </a:r>
          </a:p>
          <a:p>
            <a:r>
              <a:rPr lang="ru-RU" dirty="0" smtClean="0"/>
              <a:t> </a:t>
            </a:r>
            <a:r>
              <a:rPr lang="ru-RU" dirty="0"/>
              <a:t>Попка - суперстар (Песня Попугая) - Геннадий </a:t>
            </a:r>
            <a:r>
              <a:rPr lang="ru-RU" dirty="0" smtClean="0"/>
              <a:t>Трофимов</a:t>
            </a:r>
          </a:p>
          <a:p>
            <a:r>
              <a:rPr lang="ru-RU" dirty="0" smtClean="0"/>
              <a:t> </a:t>
            </a:r>
            <a:r>
              <a:rPr lang="ru-RU" dirty="0"/>
              <a:t>Танец Ослёнка и Овечки (вокализ) - Татьяна </a:t>
            </a:r>
            <a:r>
              <a:rPr lang="ru-RU" dirty="0" err="1"/>
              <a:t>Дасковская</a:t>
            </a:r>
            <a:r>
              <a:rPr lang="ru-RU" dirty="0"/>
              <a:t>, Евгений </a:t>
            </a:r>
            <a:r>
              <a:rPr lang="ru-RU" dirty="0" err="1"/>
              <a:t>Герчаков</a:t>
            </a:r>
            <a:r>
              <a:rPr lang="ru-RU" dirty="0"/>
              <a:t>, Анатолий Горохов, Клара </a:t>
            </a:r>
            <a:r>
              <a:rPr lang="ru-RU" dirty="0" err="1"/>
              <a:t>Румянова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894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6537" y="624110"/>
            <a:ext cx="10208075" cy="727018"/>
          </a:xfrm>
        </p:spPr>
        <p:txBody>
          <a:bodyPr/>
          <a:lstStyle/>
          <a:p>
            <a:pPr algn="ctr"/>
            <a:r>
              <a:rPr lang="ru-RU" dirty="0" smtClean="0"/>
              <a:t>Исполнители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6537" y="1351128"/>
            <a:ext cx="10208075" cy="50633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Митяй </a:t>
            </a:r>
            <a:r>
              <a:rPr lang="ru-RU" dirty="0"/>
              <a:t>и волчья стая (погоня) - Клара </a:t>
            </a:r>
            <a:r>
              <a:rPr lang="ru-RU" dirty="0" err="1"/>
              <a:t>Румянова</a:t>
            </a:r>
            <a:r>
              <a:rPr lang="ru-RU" dirty="0"/>
              <a:t>, Анатолий Горохов, Владимир </a:t>
            </a:r>
            <a:r>
              <a:rPr lang="ru-RU" dirty="0" err="1"/>
              <a:t>Качан</a:t>
            </a:r>
            <a:r>
              <a:rPr lang="ru-RU" dirty="0"/>
              <a:t>, Геннадий </a:t>
            </a:r>
            <a:r>
              <a:rPr lang="ru-RU" dirty="0" smtClean="0"/>
              <a:t>Трофимов</a:t>
            </a:r>
          </a:p>
          <a:p>
            <a:r>
              <a:rPr lang="ru-RU" dirty="0" smtClean="0"/>
              <a:t>Пошла </a:t>
            </a:r>
            <a:r>
              <a:rPr lang="ru-RU" dirty="0"/>
              <a:t>молодёжь - Владимир </a:t>
            </a:r>
            <a:r>
              <a:rPr lang="ru-RU" dirty="0" err="1"/>
              <a:t>Качан</a:t>
            </a:r>
            <a:r>
              <a:rPr lang="ru-RU" dirty="0"/>
              <a:t>, Татьяна </a:t>
            </a:r>
            <a:r>
              <a:rPr lang="ru-RU" dirty="0" err="1"/>
              <a:t>Дасковская</a:t>
            </a:r>
            <a:r>
              <a:rPr lang="ru-RU" dirty="0"/>
              <a:t>, Вера Ивлева, Анатолий Горохов, Евгений </a:t>
            </a:r>
            <a:r>
              <a:rPr lang="ru-RU" dirty="0" err="1"/>
              <a:t>Герчаков</a:t>
            </a:r>
            <a:r>
              <a:rPr lang="ru-RU" dirty="0"/>
              <a:t>, Людмила </a:t>
            </a:r>
            <a:r>
              <a:rPr lang="ru-RU" dirty="0" smtClean="0"/>
              <a:t>Гурченко</a:t>
            </a:r>
          </a:p>
          <a:p>
            <a:r>
              <a:rPr lang="ru-RU" dirty="0" smtClean="0"/>
              <a:t>Вражда </a:t>
            </a:r>
            <a:r>
              <a:rPr lang="ru-RU" dirty="0"/>
              <a:t>и злоба (Песня Козы) - Людмила </a:t>
            </a:r>
            <a:r>
              <a:rPr lang="ru-RU" dirty="0" smtClean="0"/>
              <a:t>Гурченко</a:t>
            </a:r>
          </a:p>
          <a:p>
            <a:r>
              <a:rPr lang="ru-RU" dirty="0" smtClean="0"/>
              <a:t>Зима </a:t>
            </a:r>
            <a:r>
              <a:rPr lang="ru-RU" dirty="0"/>
              <a:t>(Песня Снежинок) - Елена Камбурова </a:t>
            </a:r>
            <a:endParaRPr lang="ru-RU" dirty="0" smtClean="0"/>
          </a:p>
          <a:p>
            <a:r>
              <a:rPr lang="ru-RU" dirty="0" smtClean="0"/>
              <a:t>Динь-дон </a:t>
            </a:r>
            <a:r>
              <a:rPr lang="ru-RU" dirty="0"/>
              <a:t>(Песня Волка) - Михаил Боярский, Геннадий Трофимов, Анатолий Горохов, Владимир </a:t>
            </a:r>
            <a:r>
              <a:rPr lang="ru-RU" dirty="0" err="1" smtClean="0"/>
              <a:t>Качан</a:t>
            </a:r>
            <a:endParaRPr lang="ru-RU" dirty="0" smtClean="0"/>
          </a:p>
          <a:p>
            <a:r>
              <a:rPr lang="ru-RU" dirty="0" smtClean="0"/>
              <a:t>Попурри </a:t>
            </a:r>
            <a:r>
              <a:rPr lang="ru-RU" dirty="0"/>
              <a:t>- Оркестр Госкино СССР </a:t>
            </a:r>
            <a:endParaRPr lang="ru-RU" dirty="0" smtClean="0"/>
          </a:p>
          <a:p>
            <a:r>
              <a:rPr lang="ru-RU" dirty="0" smtClean="0"/>
              <a:t>Танцы </a:t>
            </a:r>
            <a:r>
              <a:rPr lang="ru-RU" dirty="0"/>
              <a:t>на льду - Оркестр Госкино </a:t>
            </a:r>
            <a:r>
              <a:rPr lang="ru-RU" dirty="0" smtClean="0"/>
              <a:t>СССР</a:t>
            </a:r>
          </a:p>
          <a:p>
            <a:r>
              <a:rPr lang="ru-RU" dirty="0" smtClean="0"/>
              <a:t>Танго </a:t>
            </a:r>
            <a:r>
              <a:rPr lang="ru-RU" dirty="0"/>
              <a:t>Волка и Козы - Людмила Гурченко, Михаил Боярский, оркестр Госкино </a:t>
            </a:r>
            <a:r>
              <a:rPr lang="ru-RU" dirty="0" smtClean="0"/>
              <a:t>СССР</a:t>
            </a:r>
          </a:p>
          <a:p>
            <a:r>
              <a:rPr lang="ru-RU" dirty="0" smtClean="0"/>
              <a:t>Мама </a:t>
            </a:r>
            <a:r>
              <a:rPr lang="ru-RU" dirty="0"/>
              <a:t>- Татьяна </a:t>
            </a:r>
            <a:r>
              <a:rPr lang="ru-RU" dirty="0" err="1"/>
              <a:t>Дасковская</a:t>
            </a:r>
            <a:r>
              <a:rPr lang="ru-RU" dirty="0"/>
              <a:t>, Людмила Гурченко, Михаил Боярский, Клара </a:t>
            </a:r>
            <a:r>
              <a:rPr lang="ru-RU" dirty="0" err="1" smtClean="0"/>
              <a:t>Румянова</a:t>
            </a:r>
            <a:endParaRPr lang="ru-RU" dirty="0" smtClean="0"/>
          </a:p>
          <a:p>
            <a:r>
              <a:rPr lang="ru-RU" dirty="0" smtClean="0"/>
              <a:t>Ярмарка </a:t>
            </a:r>
            <a:r>
              <a:rPr lang="ru-RU" dirty="0"/>
              <a:t>(титры) - Оркестр Госкино СССР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827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7481" y="624110"/>
            <a:ext cx="10167132" cy="12319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Какие музыкальные краски передают образы героев мюзикла?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7481" y="1978924"/>
            <a:ext cx="10167131" cy="4285397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     В создании образов героев мюзикла особую роль играют инструменты. </a:t>
            </a:r>
          </a:p>
          <a:p>
            <a:pPr marL="0" indent="0">
              <a:buNone/>
            </a:pPr>
            <a:endParaRPr lang="ru-RU" sz="2000" dirty="0"/>
          </a:p>
          <a:p>
            <a:r>
              <a:rPr lang="ru-RU" sz="2000" dirty="0" smtClean="0"/>
              <a:t>Например, образ волков (</a:t>
            </a:r>
            <a:r>
              <a:rPr lang="en-US" sz="2000" dirty="0" smtClean="0"/>
              <a:t>“</a:t>
            </a:r>
            <a:r>
              <a:rPr lang="ru-RU" sz="2000" dirty="0" smtClean="0"/>
              <a:t>Танец волчьей стаи</a:t>
            </a:r>
            <a:r>
              <a:rPr lang="en-US" sz="2000" dirty="0" smtClean="0"/>
              <a:t>”</a:t>
            </a:r>
            <a:r>
              <a:rPr lang="ru-RU" sz="2000" dirty="0" smtClean="0"/>
              <a:t>, </a:t>
            </a:r>
            <a:r>
              <a:rPr lang="en-US" sz="2000" dirty="0" smtClean="0"/>
              <a:t>“</a:t>
            </a:r>
            <a:r>
              <a:rPr lang="ru-RU" sz="2000" dirty="0" smtClean="0"/>
              <a:t>Будут бояться нас</a:t>
            </a:r>
            <a:r>
              <a:rPr lang="en-US" sz="2000" dirty="0" smtClean="0"/>
              <a:t>”</a:t>
            </a:r>
            <a:r>
              <a:rPr lang="ru-RU" sz="2000" dirty="0" smtClean="0"/>
              <a:t> и др.) – ударные и клавишные. Звуки сочные, сильные.</a:t>
            </a:r>
          </a:p>
          <a:p>
            <a:endParaRPr lang="ru-RU" sz="2000" dirty="0" smtClean="0"/>
          </a:p>
          <a:p>
            <a:r>
              <a:rPr lang="ru-RU" sz="2000" dirty="0" smtClean="0"/>
              <a:t>Образ козы (</a:t>
            </a:r>
            <a:r>
              <a:rPr lang="en-US" sz="2000" dirty="0" smtClean="0"/>
              <a:t>“</a:t>
            </a:r>
            <a:r>
              <a:rPr lang="ru-RU" sz="2000" dirty="0" smtClean="0"/>
              <a:t>Динь – дон, я ваша мама</a:t>
            </a:r>
            <a:r>
              <a:rPr lang="en-US" sz="2000" dirty="0" smtClean="0"/>
              <a:t>”</a:t>
            </a:r>
            <a:r>
              <a:rPr lang="ru-RU" sz="2000" dirty="0" smtClean="0"/>
              <a:t>, </a:t>
            </a:r>
            <a:r>
              <a:rPr lang="en-US" sz="2000" dirty="0" smtClean="0"/>
              <a:t>“</a:t>
            </a:r>
            <a:r>
              <a:rPr lang="ru-RU" sz="2000" dirty="0" smtClean="0"/>
              <a:t>Хороша деревня наша</a:t>
            </a:r>
            <a:r>
              <a:rPr lang="en-US" sz="2000" dirty="0" smtClean="0"/>
              <a:t>”</a:t>
            </a:r>
            <a:r>
              <a:rPr lang="ru-RU" sz="2000" dirty="0" smtClean="0"/>
              <a:t> и др.) – струнные, деревянные духовые. Звуки нежные, мягкие.</a:t>
            </a:r>
          </a:p>
          <a:p>
            <a:endParaRPr lang="ru-RU" sz="2000" dirty="0" smtClean="0"/>
          </a:p>
          <a:p>
            <a:r>
              <a:rPr lang="ru-RU" sz="2000" dirty="0" smtClean="0"/>
              <a:t>Образ медведя (</a:t>
            </a:r>
            <a:r>
              <a:rPr lang="en-US" sz="2000" dirty="0" smtClean="0"/>
              <a:t>“</a:t>
            </a:r>
            <a:r>
              <a:rPr lang="ru-RU" sz="2000" dirty="0" smtClean="0"/>
              <a:t>Сладкий мед</a:t>
            </a:r>
            <a:r>
              <a:rPr lang="en-US" sz="2000" dirty="0" smtClean="0"/>
              <a:t>”</a:t>
            </a:r>
            <a:r>
              <a:rPr lang="ru-RU" sz="2000" dirty="0" smtClean="0"/>
              <a:t>) – медные духовые. Звуки тяжелые, низкие.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85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2846" y="1271810"/>
            <a:ext cx="8915400" cy="4774148"/>
          </a:xfrm>
        </p:spPr>
        <p:txBody>
          <a:bodyPr/>
          <a:lstStyle/>
          <a:p>
            <a:r>
              <a:rPr lang="ru-RU" sz="2400" dirty="0" smtClean="0"/>
              <a:t>Очень понравилась песня </a:t>
            </a:r>
            <a:r>
              <a:rPr lang="en-US" sz="2400" dirty="0" smtClean="0"/>
              <a:t>“</a:t>
            </a:r>
            <a:r>
              <a:rPr lang="ru-RU" sz="2400" dirty="0" smtClean="0"/>
              <a:t>Волки - бяки</a:t>
            </a:r>
            <a:r>
              <a:rPr lang="en-US" sz="2400" dirty="0" smtClean="0"/>
              <a:t>”</a:t>
            </a:r>
            <a:r>
              <a:rPr lang="ru-RU" sz="2400" dirty="0" smtClean="0"/>
              <a:t>. В ней волк говорит о себе </a:t>
            </a:r>
            <a:r>
              <a:rPr lang="en-US" sz="2400" dirty="0" smtClean="0"/>
              <a:t>“</a:t>
            </a:r>
            <a:r>
              <a:rPr lang="ru-RU" sz="2400" dirty="0" smtClean="0"/>
              <a:t>невинное дитя</a:t>
            </a:r>
            <a:r>
              <a:rPr lang="en-US" sz="2400" dirty="0" smtClean="0"/>
              <a:t>”</a:t>
            </a:r>
            <a:r>
              <a:rPr lang="ru-RU" sz="2400" dirty="0" smtClean="0"/>
              <a:t> и тут же грозит </a:t>
            </a:r>
            <a:r>
              <a:rPr lang="en-US" sz="2400" dirty="0" smtClean="0"/>
              <a:t>“</a:t>
            </a:r>
            <a:r>
              <a:rPr lang="ru-RU" sz="2400" dirty="0" smtClean="0"/>
              <a:t>постою за себя</a:t>
            </a:r>
            <a:r>
              <a:rPr lang="en-US" sz="2400" dirty="0" smtClean="0"/>
              <a:t>”</a:t>
            </a:r>
            <a:r>
              <a:rPr lang="ru-RU" sz="2400" dirty="0" smtClean="0"/>
              <a:t>, </a:t>
            </a:r>
            <a:r>
              <a:rPr lang="en-US" sz="2400" dirty="0" smtClean="0"/>
              <a:t>“</a:t>
            </a:r>
            <a:r>
              <a:rPr lang="ru-RU" sz="2400" dirty="0" smtClean="0"/>
              <a:t>я подчиняться себе заставлю</a:t>
            </a:r>
            <a:r>
              <a:rPr lang="en-US" sz="2400" dirty="0" smtClean="0"/>
              <a:t>”</a:t>
            </a:r>
            <a:r>
              <a:rPr lang="ru-RU" sz="2400" dirty="0" smtClean="0"/>
              <a:t>. Интересно послушать эту песню, потому что, несмотря на старания волка, мы знаем какой он на самом деле.</a:t>
            </a:r>
          </a:p>
          <a:p>
            <a:r>
              <a:rPr lang="ru-RU" sz="2400" dirty="0" smtClean="0"/>
              <a:t>Музыка здесь отличная. Она хорошо передает образы героев.</a:t>
            </a:r>
          </a:p>
          <a:p>
            <a:r>
              <a:rPr lang="ru-RU" sz="2400" dirty="0" smtClean="0"/>
              <a:t>Если бы у меня возможность сняться в этом мюзикле, то я бы выбрал роль волка. Очень интересный персонаж, но самое главное – в конце фильма он осознал свою вину и вернул козлят.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06 - Волки-бяки (Песня Волка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65429" y="1528548"/>
            <a:ext cx="485633" cy="48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00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852" y="1460310"/>
            <a:ext cx="10210592" cy="425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52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112</TotalTime>
  <Words>559</Words>
  <Application>Microsoft Office PowerPoint</Application>
  <PresentationFormat>Широкоэкранный</PresentationFormat>
  <Paragraphs>51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Легкий дым</vt:lpstr>
      <vt:lpstr>Дистанционная олимпиада по музыке Детский мюзикл “Мама” (1976 г.)</vt:lpstr>
      <vt:lpstr>Авторы слов и музыки </vt:lpstr>
      <vt:lpstr>Исполнители </vt:lpstr>
      <vt:lpstr>Исполнители</vt:lpstr>
      <vt:lpstr>Исполнители</vt:lpstr>
      <vt:lpstr>Какие музыкальные краски передают образы героев мюзикла?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Дистанционная олимпиада по музыке Детский мюзикл “Мама” (1976)</dc:title>
  <dc:creator>RePack by Diakov</dc:creator>
  <cp:lastModifiedBy>RePack by Diakov</cp:lastModifiedBy>
  <cp:revision>16</cp:revision>
  <dcterms:created xsi:type="dcterms:W3CDTF">2017-01-16T15:35:26Z</dcterms:created>
  <dcterms:modified xsi:type="dcterms:W3CDTF">2017-01-16T17:31:43Z</dcterms:modified>
</cp:coreProperties>
</file>