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3"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2DB9C1-5848-4780-AA9F-92B01EC7E943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BD85C-3EE7-4BBE-A798-D20A54757F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16.01.2017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48;&#1083;&#1100;&#1076;&#1072;&#1088;\Downloads\deti-online.com_-_mama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EF3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14300"/>
            <a:ext cx="3357586" cy="2686069"/>
          </a:xfrm>
          <a:prstGeom prst="rect">
            <a:avLst/>
          </a:prstGeom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Презентацию выполнила </a:t>
            </a:r>
            <a:r>
              <a:rPr lang="ru-RU" dirty="0" err="1" smtClean="0"/>
              <a:t>Даянова</a:t>
            </a:r>
            <a:r>
              <a:rPr lang="ru-RU" dirty="0" smtClean="0"/>
              <a:t> Амалия 5а класса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Мюзикл «мама»</a:t>
            </a:r>
            <a:endParaRPr lang="ru-RU" dirty="0"/>
          </a:p>
        </p:txBody>
      </p:sp>
      <p:pic>
        <p:nvPicPr>
          <p:cNvPr id="7" name="Рисунок 6" descr="mam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348" y="4214818"/>
            <a:ext cx="5715000" cy="2643182"/>
          </a:xfrm>
          <a:prstGeom prst="rect">
            <a:avLst/>
          </a:prstGeom>
        </p:spPr>
      </p:pic>
      <p:pic>
        <p:nvPicPr>
          <p:cNvPr id="8" name="Рисунок 7" descr="i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57620" y="500042"/>
            <a:ext cx="3886200" cy="2047875"/>
          </a:xfrm>
          <a:prstGeom prst="rect">
            <a:avLst/>
          </a:prstGeom>
        </p:spPr>
      </p:pic>
      <p:pic>
        <p:nvPicPr>
          <p:cNvPr id="9" name="deti-online.com_-_mam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/>
          <a:stretch>
            <a:fillRect/>
          </a:stretch>
        </p:blipFill>
        <p:spPr>
          <a:xfrm>
            <a:off x="8215338" y="500042"/>
            <a:ext cx="661990" cy="590552"/>
          </a:xfrm>
          <a:prstGeom prst="rect">
            <a:avLst/>
          </a:prstGeom>
        </p:spPr>
      </p:pic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732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457200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1) Кто авторы слов и музыки? Автор слов: Юрий </a:t>
            </a:r>
            <a:r>
              <a:rPr lang="ru-RU" dirty="0" err="1" smtClean="0"/>
              <a:t>Энтин</a:t>
            </a:r>
            <a:r>
              <a:rPr lang="ru-RU" dirty="0" smtClean="0"/>
              <a:t>;  авторы: </a:t>
            </a:r>
            <a:r>
              <a:rPr lang="ru-RU" dirty="0" err="1" smtClean="0"/>
              <a:t>Журар</a:t>
            </a:r>
            <a:r>
              <a:rPr lang="ru-RU" dirty="0" smtClean="0"/>
              <a:t> </a:t>
            </a:r>
            <a:r>
              <a:rPr lang="ru-RU" dirty="0" err="1" smtClean="0"/>
              <a:t>Буржоа</a:t>
            </a:r>
            <a:r>
              <a:rPr lang="ru-RU" dirty="0" smtClean="0"/>
              <a:t>, </a:t>
            </a:r>
            <a:r>
              <a:rPr lang="ru-RU" dirty="0" err="1" smtClean="0"/>
              <a:t>Темистокле</a:t>
            </a:r>
            <a:r>
              <a:rPr lang="ru-RU" smtClean="0"/>
              <a:t> Попа.</a:t>
            </a:r>
            <a:endParaRPr lang="ru-RU" dirty="0" smtClean="0"/>
          </a:p>
          <a:p>
            <a:r>
              <a:rPr lang="ru-RU" dirty="0" smtClean="0"/>
              <a:t>2) Кто исполнители? Михаил Боярский, Людмила </a:t>
            </a:r>
            <a:r>
              <a:rPr lang="ru-RU" dirty="0" err="1" smtClean="0"/>
              <a:t>Гурченко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3) Какие музыкальные краски передают образцы героев из мюзикла? В картине много поют, танцуют и даже катаются на коньках.</a:t>
            </a:r>
          </a:p>
          <a:p>
            <a:r>
              <a:rPr lang="ru-RU" dirty="0" smtClean="0"/>
              <a:t>4) Как песни из мюзикла вам понравились? Почему? Больше всего мне понравилась песня «мама». Потому что она нежная, добрая, лиричная и  спокойная.</a:t>
            </a:r>
          </a:p>
          <a:p>
            <a:r>
              <a:rPr lang="ru-RU" dirty="0" smtClean="0"/>
              <a:t>5) Ваше отношение к прослушанной музыке? Мне понравилась  музыка. Она трогательная  и  красивая, как и сама Людмила </a:t>
            </a:r>
            <a:r>
              <a:rPr lang="ru-RU" dirty="0" err="1" smtClean="0"/>
              <a:t>Гурченко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6) Если бы у вас была возможность сняться  в этом мюзикле, то какую бы вы хотели сыграть роль? Почему?  Я бы хотела сняться козленком. Потому что  козлята веселые, добрые, забавные, смешные , добрые , как и я.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013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428736"/>
            <a:ext cx="4357718" cy="542926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внимание!!!</a:t>
            </a:r>
            <a:endParaRPr lang="ru-RU" dirty="0"/>
          </a:p>
        </p:txBody>
      </p:sp>
      <p:pic>
        <p:nvPicPr>
          <p:cNvPr id="5" name="Рисунок 4" descr="img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357298"/>
            <a:ext cx="4143404" cy="3429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171</Words>
  <PresentationFormat>Экран (4:3)</PresentationFormat>
  <Paragraphs>14</Paragraphs>
  <Slides>3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Бумажная</vt:lpstr>
      <vt:lpstr>Мюзикл «мама»</vt:lpstr>
      <vt:lpstr>Вопросы:</vt:lpstr>
      <vt:lpstr>Спасибо за внимание!!!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Мюзикл «мама»</dc:title>
  <dc:creator>Ильдар</dc:creator>
  <cp:lastModifiedBy>Ильдар</cp:lastModifiedBy>
  <cp:revision>7</cp:revision>
  <dcterms:created xsi:type="dcterms:W3CDTF">2017-01-16T15:42:11Z</dcterms:created>
  <dcterms:modified xsi:type="dcterms:W3CDTF">2017-01-16T16:46:47Z</dcterms:modified>
</cp:coreProperties>
</file>