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C6ED9B-8331-40E9-8FDD-802AEBFEABD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7922568-987A-452F-8088-07C7398C870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ru.wikipedia.org/wiki/%D0%A1%D0%A1%D0%A1%D0%A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2" Type="http://schemas.openxmlformats.org/officeDocument/2006/relationships/hyperlink" Target="https://ru.wikipedia.org/wiki/%D0%91%D0%BE%D1%81%D1%82%D0%B0%D0%BD,_%D0%AD%D0%BB%D0%B8%D0%B7%D0%B0%D0%B1%D0%B5%D1%8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F%D0%BE%D0%BF%D0%B0,_%D0%A2%D0%B5%D0%BC%D0%B8%D1%81%D1%82%D0%BE%D0%BA%D0%BB%D0%B5" TargetMode="External"/><Relationship Id="rId4" Type="http://schemas.openxmlformats.org/officeDocument/2006/relationships/hyperlink" Target="https://ru.wikipedia.org/wiki/%D0%9F%D0%B5%D1%82%D1%80%D0%B8%D1%87%D0%B5%D0%BD%D0%BA%D0%BE,_%D0%9A%D0%BE%D0%BD%D1%81%D1%82%D0%B0%D0%BD%D1%82%D0%B8%D0%BD_%D0%9D%D0%B8%D0%BA%D0%B8%D1%84%D0%BE%D1%80%D0%BE%D0%B2%D0%B8%D1%87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1%80%D0%BE%D1%84%D0%B8%D0%BC%D0%BE%D0%B2,_%D0%93%D0%B5%D0%BD%D0%BD%D0%B0%D0%B4%D0%B8%D0%B9_%D0%92%D0%B0%D1%81%D0%B8%D0%BB%D1%8C%D0%B5%D0%B2%D0%B8%D1%87" TargetMode="External"/><Relationship Id="rId13" Type="http://schemas.openxmlformats.org/officeDocument/2006/relationships/hyperlink" Target="https://ru.wikipedia.org/wiki/%D0%9A%D1%80%D0%B0%D1%87%D0%BA%D0%BE%D0%B2%D1%81%D0%BA%D0%B0%D1%8F,_%D0%9D%D0%B0%D1%82%D0%B0%D0%BB%D1%8C%D1%8F_%D0%9B%D0%B5%D0%BE%D0%BD%D0%B8%D0%B4%D0%BE%D0%B2%D0%BD%D0%B0" TargetMode="External"/><Relationship Id="rId18" Type="http://schemas.openxmlformats.org/officeDocument/2006/relationships/hyperlink" Target="https://ru.wikipedia.org/wiki/%D0%A0%D1%83%D0%BC%D1%8F%D0%BD%D0%BE%D0%B2%D0%B0,_%D0%9A%D0%BB%D0%B0%D1%80%D0%B0_%D0%9C%D0%B8%D1%85%D0%B0%D0%B9%D0%BB%D0%BE%D0%B2%D0%BD%D0%B0" TargetMode="External"/><Relationship Id="rId3" Type="http://schemas.openxmlformats.org/officeDocument/2006/relationships/hyperlink" Target="https://ru.wikipedia.org/wiki/%D0%91%D0%BE%D1%8F%D1%80%D1%81%D0%BA%D0%B8%D0%B9,_%D0%9C%D0%B8%D1%85%D0%B0%D0%B8%D0%BB_%D0%A1%D0%B5%D1%80%D0%B3%D0%B5%D0%B5%D0%B2%D0%B8%D1%87" TargetMode="External"/><Relationship Id="rId7" Type="http://schemas.openxmlformats.org/officeDocument/2006/relationships/hyperlink" Target="https://ru.wikipedia.org/wiki/%D0%9A%D0%B0%D1%87%D0%B0%D0%BD,_%D0%92%D0%BB%D0%B0%D0%B4%D0%B8%D0%BC%D0%B8%D1%80_%D0%90%D0%BD%D0%B4%D1%80%D0%B5%D0%B5%D0%B2%D0%B8%D1%87" TargetMode="External"/><Relationship Id="rId12" Type="http://schemas.openxmlformats.org/officeDocument/2006/relationships/hyperlink" Target="https://ru.wikipedia.org/wiki/%D0%9F%D0%BE%D0%BF%D0%BE%D0%B2,_%D0%9E%D0%BB%D0%B5%D0%B3_%D0%9A%D0%BE%D0%BD%D1%81%D1%82%D0%B0%D0%BD%D1%82%D0%B8%D0%BD%D0%BE%D0%B2%D0%B8%D1%87" TargetMode="External"/><Relationship Id="rId17" Type="http://schemas.openxmlformats.org/officeDocument/2006/relationships/hyperlink" Target="https://ru.wikipedia.org/wiki/%D0%A2%D0%BE%D0%BB%D0%BA%D1%83%D0%BD%D0%BE%D0%B2%D0%B0,_%D0%92%D0%B0%D0%BB%D0%B5%D0%BD%D1%82%D0%B8%D0%BD%D0%B0_%D0%92%D0%B0%D1%81%D0%B8%D0%BB%D1%8C%D0%B5%D0%B2%D0%BD%D0%B0" TargetMode="External"/><Relationship Id="rId2" Type="http://schemas.openxmlformats.org/officeDocument/2006/relationships/hyperlink" Target="https://ru.wikipedia.org/wiki/%D0%93%D1%83%D1%80%D1%87%D0%B5%D0%BD%D0%BA%D0%BE,_%D0%9B%D1%8E%D0%B4%D0%BC%D0%B8%D0%BB%D0%B0_%D0%9C%D0%B0%D1%80%D0%BA%D0%BE%D0%B2%D0%BD%D0%B0" TargetMode="External"/><Relationship Id="rId16" Type="http://schemas.openxmlformats.org/officeDocument/2006/relationships/hyperlink" Target="https://ru.wikipedia.org/wiki/%D0%90%D0%BD%D0%B4%D1%80%D0%B5%D0%B9,_%D0%92%D0%B8%D0%BE%D0%BB%D0%B5%D1%8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C%D0%B0%D0%BD%D0%BE%D1%85%D0%B8%D0%BD,_%D0%92%D0%B0%D0%BB%D0%B5%D0%BD%D1%82%D0%B8%D0%BD_%D0%90%D0%BB%D0%B5%D0%BA%D1%81%D0%B0%D0%BD%D0%B4%D1%80%D0%BE%D0%B2%D0%B8%D1%87" TargetMode="External"/><Relationship Id="rId11" Type="http://schemas.openxmlformats.org/officeDocument/2006/relationships/hyperlink" Target="https://ru.wikipedia.org/wiki/%D0%93%D0%B5%D1%80%D1%87%D0%B0%D0%BA%D0%BE%D0%B2,_%D0%95%D0%B2%D0%B3%D0%B5%D0%BD%D0%B8%D0%B9_%D0%90%D1%80%D0%BA%D0%B0%D0%B4%D1%8C%D0%B5%D0%B2%D0%B8%D1%87" TargetMode="External"/><Relationship Id="rId5" Type="http://schemas.openxmlformats.org/officeDocument/2006/relationships/hyperlink" Target="https://ru.wikipedia.org/wiki/%D0%93%D0%BE%D1%80%D0%BE%D1%85%D0%BE%D0%B2,_%D0%90%D0%BD%D0%B0%D1%82%D0%BE%D0%BB%D0%B8%D0%B9_%D0%A1%D0%B5%D1%80%D0%B3%D0%B5%D0%B5%D0%B2%D0%B8%D1%87" TargetMode="External"/><Relationship Id="rId15" Type="http://schemas.openxmlformats.org/officeDocument/2006/relationships/hyperlink" Target="https://ru.wikipedia.org/wiki/%D0%9F%D0%BE%D0%BB%D1%8F%D0%BA,_%D0%9C%D0%B0%D1%80%D0%B8%D0%BD%D0%B0_%D0%90%D0%BB%D0%B5%D0%BA%D1%81%D0%B0%D0%BD%D0%B4%D1%80%D0%BE%D0%B2%D0%BD%D0%B0" TargetMode="External"/><Relationship Id="rId10" Type="http://schemas.openxmlformats.org/officeDocument/2006/relationships/hyperlink" Target="https://ru.wikipedia.org/wiki/%D0%98%D0%B2%D0%BB%D0%B5%D0%B2%D0%B0,_%D0%92%D0%B5%D1%80%D0%B0_%D0%90%D0%BB%D0%B5%D0%BA%D1%81%D0%B0%D0%BD%D0%B4%D1%80%D0%BE%D0%B2%D0%BD%D0%B0" TargetMode="External"/><Relationship Id="rId19" Type="http://schemas.openxmlformats.org/officeDocument/2006/relationships/hyperlink" Target="https://ru.wikipedia.org/wiki/%D0%9A%D0%B0%D0%BC%D0%B1%D1%83%D1%80%D0%BE%D0%B2%D0%B0,_%D0%95%D0%BB%D0%B5%D0%BD%D0%B0_%D0%90%D0%BD%D1%82%D0%BE%D0%BD%D0%BE%D0%B2%D0%BD%D0%B0" TargetMode="External"/><Relationship Id="rId4" Type="http://schemas.openxmlformats.org/officeDocument/2006/relationships/hyperlink" Target="https://ru.wikipedia.org/wiki/%D0%9A%D1%80%D0%B0%D0%BC%D0%B0%D1%80%D0%BE%D0%B2,_%D0%A1%D0%B0%D0%B2%D0%B5%D0%BB%D0%B8%D0%B9_%D0%92%D0%B8%D0%BA%D1%82%D0%BE%D1%80%D0%BE%D0%B2%D0%B8%D1%87" TargetMode="External"/><Relationship Id="rId9" Type="http://schemas.openxmlformats.org/officeDocument/2006/relationships/hyperlink" Target="https://ru.wikipedia.org/wiki/%D0%9F%D0%B8%D1%82%D0%B8%D1%88,_%D0%A4%D0%BB%D0%BE%D1%80%D0%B8%D0%B0%D0%BD" TargetMode="External"/><Relationship Id="rId14" Type="http://schemas.openxmlformats.org/officeDocument/2006/relationships/hyperlink" Target="https://ru.wikipedia.org/wiki/%D0%94%D0%B0%D1%81%D0%BA%D0%BE%D0%B2%D1%81%D0%BA%D0%B0%D1%8F,_%D0%A2%D0%B0%D1%82%D1%8C%D1%8F%D0%BD%D0%B0_%D0%98%D0%B2%D0%B0%D0%BD%D0%BE%D0%B2%D0%BD%D0%B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4649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0"/>
            <a:ext cx="4643470" cy="6624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643570" y="857232"/>
            <a:ext cx="350043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3200" b="1" i="1" dirty="0" smtClean="0"/>
              <a:t>Детский мюзикл </a:t>
            </a:r>
          </a:p>
          <a:p>
            <a:r>
              <a:rPr lang="ru-RU" sz="3200" b="1" i="1" dirty="0"/>
              <a:t> </a:t>
            </a:r>
            <a:r>
              <a:rPr lang="ru-RU" sz="3200" b="1" i="1" dirty="0" smtClean="0"/>
              <a:t>          «Мама»</a:t>
            </a:r>
            <a:endParaRPr lang="ru-RU" sz="32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786446" y="6072206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 (а): </a:t>
            </a:r>
            <a:r>
              <a:rPr lang="ru-RU" dirty="0" err="1" smtClean="0"/>
              <a:t>Амирова</a:t>
            </a:r>
            <a:r>
              <a:rPr lang="ru-RU" dirty="0" smtClean="0"/>
              <a:t>  </a:t>
            </a:r>
            <a:r>
              <a:rPr lang="ru-RU" dirty="0" err="1" smtClean="0"/>
              <a:t>Алия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4429156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Мама</a:t>
            </a:r>
            <a:r>
              <a:rPr lang="ru-RU" dirty="0" smtClean="0"/>
              <a:t> — музыкальный фильм-сказка. Обладатель специального приза жюри «Серебряный кубок» на МКФ для детей и юношества в Венеции-77. Премьера в </a:t>
            </a:r>
            <a:r>
              <a:rPr lang="ru-RU" dirty="0" smtClean="0">
                <a:hlinkClick r:id="rId2" tooltip="СССР"/>
              </a:rPr>
              <a:t>СССР</a:t>
            </a:r>
            <a:r>
              <a:rPr lang="ru-RU" dirty="0" smtClean="0"/>
              <a:t> состоялась 17 октября 1977 года. По Центральному телевидению СССР фильм впервые был показан 24 августа 1980 года.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785794"/>
            <a:ext cx="3071834" cy="51848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498080" cy="4800600"/>
          </a:xfrm>
        </p:spPr>
        <p:txBody>
          <a:bodyPr/>
          <a:lstStyle/>
          <a:p>
            <a:pPr fontAlgn="t"/>
            <a:r>
              <a:rPr lang="ru-RU" dirty="0" smtClean="0"/>
              <a:t>Режиссёр   </a:t>
            </a:r>
            <a:r>
              <a:rPr lang="ru-RU" dirty="0" err="1" smtClean="0">
                <a:hlinkClick r:id="rId2" tooltip="Бостан, Элизабета"/>
              </a:rPr>
              <a:t>Элизабета</a:t>
            </a:r>
            <a:r>
              <a:rPr lang="ru-RU" dirty="0" smtClean="0">
                <a:hlinkClick r:id="rId2" tooltip="Бостан, Элизабета"/>
              </a:rPr>
              <a:t> </a:t>
            </a:r>
            <a:r>
              <a:rPr lang="ru-RU" dirty="0" err="1" smtClean="0">
                <a:hlinkClick r:id="rId2" tooltip="Бостан, Элизабета"/>
              </a:rPr>
              <a:t>Бостан</a:t>
            </a:r>
            <a:endParaRPr lang="ru-RU" dirty="0" smtClean="0"/>
          </a:p>
          <a:p>
            <a:pPr fontAlgn="t"/>
            <a:r>
              <a:rPr lang="ru-RU" dirty="0" smtClean="0"/>
              <a:t>Автор сценария    </a:t>
            </a:r>
            <a:r>
              <a:rPr lang="ru-RU" dirty="0" smtClean="0">
                <a:hlinkClick r:id="rId3" tooltip="Энтин, Юрий Сергеевич"/>
              </a:rPr>
              <a:t>Юрий </a:t>
            </a:r>
            <a:r>
              <a:rPr lang="ru-RU" dirty="0" err="1" smtClean="0">
                <a:hlinkClick r:id="rId3" tooltip="Энтин, Юрий Сергеевич"/>
              </a:rPr>
              <a:t>Энтин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Василика </a:t>
            </a:r>
            <a:r>
              <a:rPr lang="ru-RU" dirty="0" err="1" smtClean="0"/>
              <a:t>Истрате</a:t>
            </a:r>
            <a:endParaRPr lang="ru-RU" dirty="0" smtClean="0"/>
          </a:p>
          <a:p>
            <a:pPr fontAlgn="t"/>
            <a:r>
              <a:rPr lang="ru-RU" dirty="0" smtClean="0"/>
              <a:t>Оператор    </a:t>
            </a:r>
            <a:r>
              <a:rPr lang="ru-RU" dirty="0" smtClean="0">
                <a:hlinkClick r:id="rId4" tooltip="Петриченко, Константин Никифорович"/>
              </a:rPr>
              <a:t>Константин </a:t>
            </a:r>
            <a:r>
              <a:rPr lang="ru-RU" dirty="0" smtClean="0">
                <a:hlinkClick r:id="rId4" tooltip="Петриченко, Константин Никифорович"/>
              </a:rPr>
              <a:t>Петриченко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Ион </a:t>
            </a:r>
            <a:r>
              <a:rPr lang="ru-RU" dirty="0" err="1" smtClean="0"/>
              <a:t>Маринеску</a:t>
            </a:r>
            <a:endParaRPr lang="ru-RU" dirty="0" smtClean="0"/>
          </a:p>
          <a:p>
            <a:pPr fontAlgn="t"/>
            <a:r>
              <a:rPr lang="ru-RU" dirty="0" smtClean="0"/>
              <a:t>Композитор    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hlinkClick r:id="rId5" tooltip="Попа, Темистокле"/>
              </a:rPr>
              <a:t>Темистокле</a:t>
            </a:r>
            <a:r>
              <a:rPr lang="ru-RU" dirty="0" smtClean="0">
                <a:hlinkClick r:id="rId5" tooltip="Попа, Темистокле"/>
              </a:rPr>
              <a:t> Попа</a:t>
            </a:r>
            <a:endParaRPr lang="ru-RU" dirty="0" smtClean="0"/>
          </a:p>
          <a:p>
            <a:pPr fontAlgn="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786742" cy="6572272"/>
          </a:xfrm>
        </p:spPr>
        <p:txBody>
          <a:bodyPr>
            <a:normAutofit fontScale="47500" lnSpcReduction="20000"/>
          </a:bodyPr>
          <a:lstStyle/>
          <a:p>
            <a:r>
              <a:rPr lang="ru-RU" sz="5100" dirty="0" smtClean="0"/>
              <a:t>В </a:t>
            </a:r>
            <a:r>
              <a:rPr lang="ru-RU" sz="5100" dirty="0" smtClean="0"/>
              <a:t>ролях</a:t>
            </a:r>
            <a:endParaRPr lang="ru-RU" sz="5100" dirty="0" smtClean="0"/>
          </a:p>
          <a:p>
            <a:r>
              <a:rPr lang="ru-RU" dirty="0" smtClean="0">
                <a:hlinkClick r:id="rId2" tooltip="Гурченко, Людмила Марковна"/>
              </a:rPr>
              <a:t>Людмила </a:t>
            </a:r>
            <a:r>
              <a:rPr lang="ru-RU" dirty="0" err="1" smtClean="0">
                <a:hlinkClick r:id="rId2" tooltip="Гурченко, Людмила Марковна"/>
              </a:rPr>
              <a:t>Гурченко</a:t>
            </a:r>
            <a:r>
              <a:rPr lang="ru-RU" dirty="0" smtClean="0"/>
              <a:t> — </a:t>
            </a:r>
            <a:r>
              <a:rPr lang="ru-RU" i="1" dirty="0" smtClean="0"/>
              <a:t>мама-Коза</a:t>
            </a:r>
            <a:r>
              <a:rPr lang="ru-RU" dirty="0" smtClean="0"/>
              <a:t> (в русской версии — </a:t>
            </a:r>
            <a:r>
              <a:rPr lang="ru-RU" i="1" dirty="0" smtClean="0"/>
              <a:t>Тётя Маша</a:t>
            </a:r>
            <a:r>
              <a:rPr lang="ru-RU" dirty="0" smtClean="0"/>
              <a:t>, в румынской и английской версиях —</a:t>
            </a:r>
            <a:r>
              <a:rPr lang="ru-RU" i="1" dirty="0" smtClean="0"/>
              <a:t>Рада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3" tooltip="Боярский, Михаил Сергеевич"/>
              </a:rPr>
              <a:t>Михаил Боярский</a:t>
            </a:r>
            <a:r>
              <a:rPr lang="ru-RU" dirty="0" smtClean="0"/>
              <a:t> — </a:t>
            </a:r>
            <a:r>
              <a:rPr lang="ru-RU" i="1" dirty="0" smtClean="0"/>
              <a:t>Волк по кличке Серый</a:t>
            </a:r>
            <a:r>
              <a:rPr lang="ru-RU" dirty="0" smtClean="0"/>
              <a:t> (в румынской и английской версиях — </a:t>
            </a:r>
            <a:r>
              <a:rPr lang="ru-RU" i="1" dirty="0" err="1" smtClean="0"/>
              <a:t>Тити</a:t>
            </a:r>
            <a:r>
              <a:rPr lang="ru-RU" i="1" dirty="0" smtClean="0"/>
              <a:t> Суру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4" tooltip="Крамаров, Савелий Викторович"/>
              </a:rPr>
              <a:t>Савелий Крамаров</a:t>
            </a:r>
            <a:r>
              <a:rPr lang="ru-RU" dirty="0" smtClean="0"/>
              <a:t> — </a:t>
            </a:r>
            <a:r>
              <a:rPr lang="ru-RU" i="1" dirty="0" smtClean="0"/>
              <a:t>Волчонок</a:t>
            </a:r>
            <a:r>
              <a:rPr lang="ru-RU" dirty="0" smtClean="0"/>
              <a:t> (поёт </a:t>
            </a:r>
            <a:r>
              <a:rPr lang="ru-RU" dirty="0" smtClean="0">
                <a:hlinkClick r:id="rId5" tooltip="Горохов, Анатолий Сергеевич"/>
              </a:rPr>
              <a:t>Анатолий Горохов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6" tooltip="Манохин, Валентин Александрович"/>
              </a:rPr>
              <a:t>Валентин </a:t>
            </a:r>
            <a:r>
              <a:rPr lang="ru-RU" dirty="0" err="1" smtClean="0">
                <a:hlinkClick r:id="rId6" tooltip="Манохин, Валентин Александрович"/>
              </a:rPr>
              <a:t>Манохин</a:t>
            </a:r>
            <a:r>
              <a:rPr lang="ru-RU" dirty="0" smtClean="0"/>
              <a:t> — </a:t>
            </a:r>
            <a:r>
              <a:rPr lang="ru-RU" i="1" dirty="0" smtClean="0"/>
              <a:t>Рысь</a:t>
            </a:r>
            <a:r>
              <a:rPr lang="ru-RU" dirty="0" smtClean="0"/>
              <a:t> (поёт </a:t>
            </a:r>
            <a:r>
              <a:rPr lang="ru-RU" dirty="0" smtClean="0">
                <a:hlinkClick r:id="rId7" tooltip="Качан, Владимир Андреевич"/>
              </a:rPr>
              <a:t>Владимир </a:t>
            </a:r>
            <a:r>
              <a:rPr lang="ru-RU" dirty="0" err="1" smtClean="0">
                <a:hlinkClick r:id="rId7" tooltip="Качан, Владимир Андреевич"/>
              </a:rPr>
              <a:t>Качан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Джордже </a:t>
            </a:r>
            <a:r>
              <a:rPr lang="ru-RU" dirty="0" err="1" smtClean="0"/>
              <a:t>Михаица</a:t>
            </a:r>
            <a:r>
              <a:rPr lang="ru-RU" dirty="0" smtClean="0"/>
              <a:t> — </a:t>
            </a:r>
            <a:r>
              <a:rPr lang="ru-RU" i="1" dirty="0" err="1" smtClean="0"/>
              <a:t>Осёл</a:t>
            </a:r>
            <a:r>
              <a:rPr lang="ru-RU" dirty="0" smtClean="0"/>
              <a:t> (поёт Анатолий Горохов, в некоторых местах — </a:t>
            </a:r>
            <a:r>
              <a:rPr lang="ru-RU" dirty="0" smtClean="0">
                <a:hlinkClick r:id="rId8" tooltip="Трофимов, Геннадий Васильевич"/>
              </a:rPr>
              <a:t>Геннадий Трофимов</a:t>
            </a:r>
            <a:r>
              <a:rPr lang="ru-RU" dirty="0" smtClean="0"/>
              <a:t>)</a:t>
            </a:r>
          </a:p>
          <a:p>
            <a:r>
              <a:rPr lang="ru-RU" dirty="0" err="1" smtClean="0">
                <a:hlinkClick r:id="rId9" tooltip="Питиш, Флориан"/>
              </a:rPr>
              <a:t>Флориан</a:t>
            </a:r>
            <a:r>
              <a:rPr lang="ru-RU" dirty="0" smtClean="0">
                <a:hlinkClick r:id="rId9" tooltip="Питиш, Флориан"/>
              </a:rPr>
              <a:t> </a:t>
            </a:r>
            <a:r>
              <a:rPr lang="ru-RU" dirty="0" err="1" smtClean="0">
                <a:hlinkClick r:id="rId9" tooltip="Питиш, Флориан"/>
              </a:rPr>
              <a:t>Питиш</a:t>
            </a:r>
            <a:r>
              <a:rPr lang="ru-RU" dirty="0" smtClean="0"/>
              <a:t> — </a:t>
            </a:r>
            <a:r>
              <a:rPr lang="ru-RU" i="1" dirty="0" smtClean="0"/>
              <a:t>Попугай</a:t>
            </a:r>
            <a:r>
              <a:rPr lang="ru-RU" dirty="0" smtClean="0"/>
              <a:t> (поёт Геннадий Трофимов)</a:t>
            </a:r>
          </a:p>
          <a:p>
            <a:r>
              <a:rPr lang="ru-RU" dirty="0" smtClean="0">
                <a:hlinkClick r:id="rId10" tooltip="Ивлева, Вера Александровна"/>
              </a:rPr>
              <a:t>Вера Ивлева</a:t>
            </a:r>
            <a:r>
              <a:rPr lang="ru-RU" dirty="0" smtClean="0"/>
              <a:t> — </a:t>
            </a:r>
            <a:r>
              <a:rPr lang="ru-RU" i="1" dirty="0" smtClean="0"/>
              <a:t>Овца</a:t>
            </a:r>
            <a:endParaRPr lang="ru-RU" dirty="0" smtClean="0"/>
          </a:p>
          <a:p>
            <a:r>
              <a:rPr lang="ru-RU" dirty="0" smtClean="0">
                <a:hlinkClick r:id="rId11" tooltip="Герчаков, Евгений Аркадьевич"/>
              </a:rPr>
              <a:t>Евгений </a:t>
            </a:r>
            <a:r>
              <a:rPr lang="ru-RU" dirty="0" err="1" smtClean="0">
                <a:hlinkClick r:id="rId11" tooltip="Герчаков, Евгений Аркадьевич"/>
              </a:rPr>
              <a:t>Герчаков</a:t>
            </a:r>
            <a:r>
              <a:rPr lang="ru-RU" dirty="0" smtClean="0"/>
              <a:t> — </a:t>
            </a:r>
            <a:r>
              <a:rPr lang="ru-RU" i="1" dirty="0" smtClean="0"/>
              <a:t>Баран</a:t>
            </a:r>
            <a:endParaRPr lang="ru-RU" dirty="0" smtClean="0"/>
          </a:p>
          <a:p>
            <a:r>
              <a:rPr lang="ru-RU" dirty="0" smtClean="0">
                <a:hlinkClick r:id="rId12" tooltip="Попов, Олег Константинович"/>
              </a:rPr>
              <a:t>Олег Попов</a:t>
            </a:r>
            <a:r>
              <a:rPr lang="ru-RU" dirty="0" smtClean="0"/>
              <a:t> — </a:t>
            </a:r>
            <a:r>
              <a:rPr lang="ru-RU" i="1" dirty="0" smtClean="0"/>
              <a:t>Медведь</a:t>
            </a:r>
            <a:endParaRPr lang="ru-RU" dirty="0" smtClean="0"/>
          </a:p>
          <a:p>
            <a:r>
              <a:rPr lang="ru-RU" dirty="0" smtClean="0">
                <a:hlinkClick r:id="rId13" tooltip="Крачковская, Наталья Леонидовна"/>
              </a:rPr>
              <a:t>Наталья </a:t>
            </a:r>
            <a:r>
              <a:rPr lang="ru-RU" dirty="0" err="1" smtClean="0">
                <a:hlinkClick r:id="rId13" tooltip="Крачковская, Наталья Леонидовна"/>
              </a:rPr>
              <a:t>Крачковская</a:t>
            </a:r>
            <a:r>
              <a:rPr lang="ru-RU" dirty="0" smtClean="0"/>
              <a:t> — </a:t>
            </a:r>
            <a:r>
              <a:rPr lang="ru-RU" i="1" dirty="0" smtClean="0"/>
              <a:t>Медведица</a:t>
            </a:r>
            <a:r>
              <a:rPr lang="ru-RU" dirty="0" smtClean="0"/>
              <a:t> (поёт </a:t>
            </a:r>
            <a:r>
              <a:rPr lang="ru-RU" dirty="0" smtClean="0">
                <a:hlinkClick r:id="rId14" tooltip="Дасковская, Татьяна Ивановна"/>
              </a:rPr>
              <a:t>Татьяна </a:t>
            </a:r>
            <a:r>
              <a:rPr lang="ru-RU" dirty="0" err="1" smtClean="0">
                <a:hlinkClick r:id="rId14" tooltip="Дасковская, Татьяна Ивановна"/>
              </a:rPr>
              <a:t>Дасковская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15" tooltip="Поляк, Марина Александровна"/>
              </a:rPr>
              <a:t>Марина Поляк</a:t>
            </a:r>
            <a:r>
              <a:rPr lang="ru-RU" dirty="0" smtClean="0"/>
              <a:t> — </a:t>
            </a:r>
            <a:r>
              <a:rPr lang="ru-RU" i="1" dirty="0" smtClean="0"/>
              <a:t>Белка</a:t>
            </a:r>
            <a:endParaRPr lang="ru-RU" dirty="0" smtClean="0"/>
          </a:p>
          <a:p>
            <a:r>
              <a:rPr lang="ru-RU" dirty="0" err="1" smtClean="0">
                <a:hlinkClick r:id="rId16" tooltip="Андрей, Виолета"/>
              </a:rPr>
              <a:t>Виолета</a:t>
            </a:r>
            <a:r>
              <a:rPr lang="ru-RU" dirty="0" smtClean="0">
                <a:hlinkClick r:id="rId16" tooltip="Андрей, Виолета"/>
              </a:rPr>
              <a:t> Андрей</a:t>
            </a:r>
            <a:r>
              <a:rPr lang="ru-RU" dirty="0" smtClean="0"/>
              <a:t> — </a:t>
            </a:r>
            <a:r>
              <a:rPr lang="ru-RU" i="1" dirty="0" smtClean="0"/>
              <a:t>Ласточка</a:t>
            </a:r>
            <a:r>
              <a:rPr lang="ru-RU" dirty="0" smtClean="0"/>
              <a:t> (поёт </a:t>
            </a:r>
            <a:r>
              <a:rPr lang="ru-RU" dirty="0" smtClean="0">
                <a:hlinkClick r:id="rId17" tooltip="Толкунова, Валентина Васильевна"/>
              </a:rPr>
              <a:t>Валентина </a:t>
            </a:r>
            <a:r>
              <a:rPr lang="ru-RU" dirty="0" err="1" smtClean="0">
                <a:hlinkClick r:id="rId17" tooltip="Толкунова, Валентина Васильевна"/>
              </a:rPr>
              <a:t>Толкунова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Паула</a:t>
            </a:r>
            <a:r>
              <a:rPr lang="ru-RU" dirty="0" smtClean="0"/>
              <a:t> </a:t>
            </a:r>
            <a:r>
              <a:rPr lang="ru-RU" dirty="0" err="1" smtClean="0"/>
              <a:t>Радулеску</a:t>
            </a:r>
            <a:r>
              <a:rPr lang="ru-RU" dirty="0" smtClean="0"/>
              <a:t> — </a:t>
            </a:r>
            <a:r>
              <a:rPr lang="ru-RU" i="1" dirty="0" smtClean="0"/>
              <a:t>Зайчиха</a:t>
            </a:r>
            <a:endParaRPr lang="ru-RU" dirty="0" smtClean="0"/>
          </a:p>
          <a:p>
            <a:r>
              <a:rPr lang="ru-RU" dirty="0" smtClean="0"/>
              <a:t>Василе Менцель — </a:t>
            </a:r>
            <a:r>
              <a:rPr lang="ru-RU" i="1" dirty="0" smtClean="0"/>
              <a:t>Заяц</a:t>
            </a:r>
            <a:endParaRPr lang="ru-RU" dirty="0" smtClean="0"/>
          </a:p>
          <a:p>
            <a:r>
              <a:rPr lang="ru-RU" dirty="0" err="1" smtClean="0"/>
              <a:t>Лилиана</a:t>
            </a:r>
            <a:r>
              <a:rPr lang="ru-RU" dirty="0" smtClean="0"/>
              <a:t> Петреску — </a:t>
            </a:r>
            <a:r>
              <a:rPr lang="ru-RU" i="1" dirty="0" smtClean="0"/>
              <a:t>Кокетливая овечка</a:t>
            </a:r>
            <a:endParaRPr lang="ru-RU" dirty="0" smtClean="0"/>
          </a:p>
          <a:p>
            <a:r>
              <a:rPr lang="ru-RU" dirty="0" err="1" smtClean="0"/>
              <a:t>Лулу</a:t>
            </a:r>
            <a:r>
              <a:rPr lang="ru-RU" dirty="0" smtClean="0"/>
              <a:t> </a:t>
            </a:r>
            <a:r>
              <a:rPr lang="ru-RU" dirty="0" err="1" smtClean="0"/>
              <a:t>Михаеску</a:t>
            </a:r>
            <a:r>
              <a:rPr lang="ru-RU" dirty="0" smtClean="0"/>
              <a:t> — </a:t>
            </a:r>
            <a:r>
              <a:rPr lang="ru-RU" i="1" dirty="0" smtClean="0"/>
              <a:t>Козочка</a:t>
            </a:r>
            <a:endParaRPr lang="ru-RU" dirty="0" smtClean="0"/>
          </a:p>
          <a:p>
            <a:r>
              <a:rPr lang="ru-RU" dirty="0" smtClean="0"/>
              <a:t>Петя Дегтярёв — </a:t>
            </a:r>
            <a:r>
              <a:rPr lang="ru-RU" i="1" dirty="0" smtClean="0"/>
              <a:t>козлёнок Митяй</a:t>
            </a:r>
            <a:r>
              <a:rPr lang="ru-RU" dirty="0" smtClean="0"/>
              <a:t> (озвучивает роль и поёт </a:t>
            </a:r>
            <a:r>
              <a:rPr lang="ru-RU" dirty="0" smtClean="0">
                <a:hlinkClick r:id="rId18" tooltip="Румянова, Клара Михайловна"/>
              </a:rPr>
              <a:t>Клара </a:t>
            </a:r>
            <a:r>
              <a:rPr lang="ru-RU" dirty="0" err="1" smtClean="0">
                <a:hlinkClick r:id="rId18" tooltip="Румянова, Клара Михайловна"/>
              </a:rPr>
              <a:t>Румянова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Тимур </a:t>
            </a:r>
            <a:r>
              <a:rPr lang="ru-RU" dirty="0" err="1" smtClean="0"/>
              <a:t>Асалиев</a:t>
            </a:r>
            <a:r>
              <a:rPr lang="ru-RU" dirty="0" smtClean="0"/>
              <a:t> — </a:t>
            </a:r>
            <a:r>
              <a:rPr lang="ru-RU" i="1" dirty="0" smtClean="0"/>
              <a:t>Козлёнок</a:t>
            </a:r>
            <a:endParaRPr lang="ru-RU" dirty="0" smtClean="0"/>
          </a:p>
          <a:p>
            <a:r>
              <a:rPr lang="ru-RU" dirty="0" err="1" smtClean="0"/>
              <a:t>Адриан</a:t>
            </a:r>
            <a:r>
              <a:rPr lang="ru-RU" dirty="0" smtClean="0"/>
              <a:t> Кристя — </a:t>
            </a:r>
            <a:r>
              <a:rPr lang="ru-RU" i="1" dirty="0" smtClean="0"/>
              <a:t>Козлёнок</a:t>
            </a:r>
            <a:endParaRPr lang="ru-RU" dirty="0" smtClean="0"/>
          </a:p>
          <a:p>
            <a:r>
              <a:rPr lang="ru-RU" dirty="0" smtClean="0"/>
              <a:t>Матей </a:t>
            </a:r>
            <a:r>
              <a:rPr lang="ru-RU" dirty="0" err="1" smtClean="0"/>
              <a:t>Оприш</a:t>
            </a:r>
            <a:r>
              <a:rPr lang="ru-RU" dirty="0" smtClean="0"/>
              <a:t> — </a:t>
            </a:r>
            <a:r>
              <a:rPr lang="ru-RU" i="1" dirty="0" smtClean="0"/>
              <a:t>Козлёнок</a:t>
            </a:r>
            <a:endParaRPr lang="ru-RU" dirty="0" smtClean="0"/>
          </a:p>
          <a:p>
            <a:r>
              <a:rPr lang="ru-RU" dirty="0" smtClean="0"/>
              <a:t>Вокал — </a:t>
            </a:r>
            <a:r>
              <a:rPr lang="ru-RU" dirty="0" smtClean="0">
                <a:hlinkClick r:id="rId19" tooltip="Камбурова, Елена Антоновна"/>
              </a:rPr>
              <a:t>Елена Камбурова</a:t>
            </a:r>
            <a:r>
              <a:rPr lang="ru-RU" dirty="0" smtClean="0"/>
              <a:t> (песня Зимы).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2852"/>
            <a:ext cx="7715304" cy="607223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Музыкальный фильм-сказка «Мама» </a:t>
            </a:r>
            <a:r>
              <a:rPr lang="ru-RU" dirty="0" err="1" smtClean="0"/>
              <a:t>Элизабеты</a:t>
            </a:r>
            <a:r>
              <a:rPr lang="ru-RU" dirty="0" smtClean="0"/>
              <a:t> </a:t>
            </a:r>
            <a:r>
              <a:rPr lang="ru-RU" dirty="0" err="1" smtClean="0"/>
              <a:t>Бостан</a:t>
            </a:r>
            <a:r>
              <a:rPr lang="ru-RU" dirty="0" smtClean="0"/>
              <a:t> – проект уникальный. Мало того, что над созданием картины потрудилась интернациональная команда кинематографистов СССР, Румынии и Франции, каждая сцена детского мюзикла была не просто озвучена на русском, английском и румынском, а переснималась несколько раз, чтобы артикуляция героев совпадала с языком проката. В итоге у этой картины получилось три версии, русскую версию фильма «Мама» мы предлагаем смотреть </a:t>
            </a:r>
            <a:r>
              <a:rPr lang="ru-RU" dirty="0" err="1" smtClean="0"/>
              <a:t>онлайн</a:t>
            </a:r>
            <a:r>
              <a:rPr lang="ru-RU" dirty="0" smtClean="0"/>
              <a:t> прямо сейчас. Именно здесь Михаил Боярский и Людмила Гурчено поют своими голосами. Оригинальная интерпретация сказки братьев Гримм была отмечена специальным призом жюри на МКФ для детей и юношества в Венеции. В мирной деревеньке, где дружно соседствуют козы, овцы, белки, медведи и ласточки появился Волк – импозантный разбойник, активно убеждающий всех в округе, что его племя – жертва досужих домыслов и сплетен. Однако местные жители не спешат верить Серому. Особенно недружелюбно настроена Коза, горой стоящая за своих деток. Вместе с командой малолетних шалопаев – Волчонком, Рысью и </a:t>
            </a:r>
            <a:r>
              <a:rPr lang="ru-RU" dirty="0" err="1" smtClean="0"/>
              <a:t>Ослом</a:t>
            </a:r>
            <a:r>
              <a:rPr lang="ru-RU" dirty="0" smtClean="0"/>
              <a:t> – Волк решает проучить своенравную соседку.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юзикл-Мам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85728"/>
            <a:ext cx="6000792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</TotalTime>
  <Words>210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</cp:revision>
  <dcterms:created xsi:type="dcterms:W3CDTF">2017-01-15T15:46:10Z</dcterms:created>
  <dcterms:modified xsi:type="dcterms:W3CDTF">2017-01-15T16:11:28Z</dcterms:modified>
</cp:coreProperties>
</file>