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72" d="100"/>
          <a:sy n="72" d="100"/>
        </p:scale>
        <p:origin x="132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195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96F22-6606-418B-9076-7E7E10C3A3A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6E4B0-7EA7-4362-A9FB-8AE91FC476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686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6E4B0-7EA7-4362-A9FB-8AE91FC476E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71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0B0771-3302-4BE0-8741-33583F5C96E9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0E05B53-84F1-41D4-A6AC-DB21FBC9C7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Мюзикл «Мама» (1976г)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214818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Выполнила ученица 7 класса</a:t>
            </a:r>
          </a:p>
          <a:p>
            <a:pPr algn="l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МОБУ СОШ №5</a:t>
            </a:r>
          </a:p>
          <a:p>
            <a:pPr algn="l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МР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Мелеузовский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район РБ</a:t>
            </a:r>
          </a:p>
          <a:p>
            <a:pPr algn="l"/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Шарахмедова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Камила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Руководитель Тарасова Е.Н.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1. Кто авторы слов и музыки?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Музыка: </a:t>
            </a:r>
            <a:r>
              <a:rPr lang="ru-RU" dirty="0" err="1" smtClean="0"/>
              <a:t>Жерар</a:t>
            </a:r>
            <a:r>
              <a:rPr lang="ru-RU" dirty="0" smtClean="0"/>
              <a:t> </a:t>
            </a:r>
            <a:r>
              <a:rPr lang="ru-RU" dirty="0" err="1" smtClean="0"/>
              <a:t>Буржоа</a:t>
            </a:r>
            <a:r>
              <a:rPr lang="ru-RU" dirty="0" smtClean="0"/>
              <a:t> и </a:t>
            </a:r>
            <a:r>
              <a:rPr lang="ru-RU" dirty="0" err="1" smtClean="0"/>
              <a:t>Темистокле</a:t>
            </a:r>
            <a:r>
              <a:rPr lang="ru-RU" dirty="0" smtClean="0"/>
              <a:t> Попа</a:t>
            </a:r>
          </a:p>
          <a:p>
            <a:r>
              <a:rPr lang="ru-RU" dirty="0" smtClean="0"/>
              <a:t>Автор слов: Юрий </a:t>
            </a:r>
            <a:r>
              <a:rPr lang="ru-RU" dirty="0" err="1" smtClean="0"/>
              <a:t>Энтин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2. Кто исполнители?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Людмила </a:t>
            </a:r>
            <a:r>
              <a:rPr lang="ru-RU" dirty="0" err="1" smtClean="0"/>
              <a:t>Гурченко</a:t>
            </a:r>
            <a:endParaRPr lang="ru-RU" dirty="0" smtClean="0"/>
          </a:p>
          <a:p>
            <a:r>
              <a:rPr lang="ru-RU" dirty="0" smtClean="0"/>
              <a:t>Михаил Боярский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0" i="1" dirty="0" smtClean="0">
                <a:solidFill>
                  <a:srgbClr val="0070C0"/>
                </a:solidFill>
              </a:rPr>
              <a:t>Людмила Марковна </a:t>
            </a:r>
            <a:r>
              <a:rPr lang="ru-RU" sz="2400" b="0" i="1" dirty="0" err="1" smtClean="0">
                <a:solidFill>
                  <a:srgbClr val="0070C0"/>
                </a:solidFill>
              </a:rPr>
              <a:t>Гурченко</a:t>
            </a:r>
            <a:endParaRPr lang="ru-RU" sz="2400" b="0" i="1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Людмила </a:t>
            </a:r>
            <a:r>
              <a:rPr lang="ru-RU" b="1" dirty="0" err="1" smtClean="0">
                <a:solidFill>
                  <a:srgbClr val="0070C0"/>
                </a:solidFill>
              </a:rPr>
              <a:t>Гурченко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родилась 12 ноября 1935 года в Харькове, </a:t>
            </a:r>
            <a:r>
              <a:rPr lang="ru-RU" dirty="0"/>
              <a:t>у</a:t>
            </a:r>
            <a:r>
              <a:rPr lang="ru-RU" dirty="0" smtClean="0"/>
              <a:t>мерла 30 марта 2011 году в Москве- советская и российская актриса театра и кино, эстрадная певица, режиссер, сценарист, писательница.</a:t>
            </a:r>
          </a:p>
          <a:p>
            <a:r>
              <a:rPr lang="ru-RU" dirty="0" smtClean="0"/>
              <a:t>В фильме «Мама» она сыграла роль мама-Коза. Съемки «Мамы» принесли ей не только творческую удачу, но и новые испытания. 14 июня 1976 года, во время съемок на льду, клоун Попов упал и сломал актрисе правую ногу. Сразу после сложнейшей операции она продолжила сниматься.</a:t>
            </a:r>
          </a:p>
          <a:p>
            <a:endParaRPr lang="ru-RU" sz="1100" dirty="0"/>
          </a:p>
        </p:txBody>
      </p:sp>
      <p:pic>
        <p:nvPicPr>
          <p:cNvPr id="5" name="Содержимое 4" descr="Без названия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71663" y="1052736"/>
            <a:ext cx="4071966" cy="407196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1" dirty="0" smtClean="0">
                <a:solidFill>
                  <a:srgbClr val="0070C0"/>
                </a:solidFill>
              </a:rPr>
              <a:t>Михаил Сергеевич Боярский </a:t>
            </a:r>
            <a:endParaRPr lang="ru-RU" b="0" i="1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Михаил Сергеевич Боярский </a:t>
            </a:r>
            <a:r>
              <a:rPr lang="ru-RU" dirty="0" smtClean="0"/>
              <a:t>родился 26 декабря 1949 года в Ленинграде- советский и российский актер театра и кино, певец, телеведущий.</a:t>
            </a:r>
          </a:p>
          <a:p>
            <a:r>
              <a:rPr lang="ru-RU" dirty="0" smtClean="0"/>
              <a:t>Заметной стала так же роль Волка по кличке Серый в </a:t>
            </a:r>
            <a:r>
              <a:rPr lang="ru-RU" dirty="0" err="1" smtClean="0"/>
              <a:t>советско</a:t>
            </a:r>
            <a:r>
              <a:rPr lang="ru-RU" dirty="0" smtClean="0"/>
              <a:t> -румынской музыкальной сказке «Мама».</a:t>
            </a:r>
          </a:p>
          <a:p>
            <a:endParaRPr lang="ru-RU" dirty="0"/>
          </a:p>
        </p:txBody>
      </p:sp>
      <p:pic>
        <p:nvPicPr>
          <p:cNvPr id="5" name="Содержимое 4" descr="4fd83b9eab0f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75656" y="3068960"/>
            <a:ext cx="5357850" cy="367240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3. Какие музыкальные окраски передают образы героев?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Мама-Коза храбрая, добрая, заботливая.</a:t>
            </a:r>
          </a:p>
          <a:p>
            <a:r>
              <a:rPr lang="ru-RU" dirty="0" smtClean="0"/>
              <a:t>Серый волк застенчив, </a:t>
            </a:r>
            <a:r>
              <a:rPr lang="ru-RU" dirty="0" err="1" smtClean="0"/>
              <a:t>самолюб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4.Какая песня из мюзикла вам понравилась?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страшат нас расстоянья.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5</a:t>
            </a:r>
            <a:r>
              <a:rPr lang="ru-RU" dirty="0" smtClean="0">
                <a:solidFill>
                  <a:srgbClr val="0070C0"/>
                </a:solidFill>
              </a:rPr>
              <a:t>. Ваше отношение к прослушанной музыке?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Очень хорошая музыка. Музыка показывает образы героев, характер.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70C0"/>
                </a:solidFill>
              </a:rPr>
              <a:t>6. Если бы у вас была возможность сняться в этом фильме, то какую бы вы хотели сыграть роль? Почему?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бы хотела сыграть роль мама-Коза. Потому что Мама-Коза добрая, заботливая, красивая, умная, смелая, храбрая.</a:t>
            </a:r>
          </a:p>
          <a:p>
            <a:pPr>
              <a:buNone/>
            </a:pPr>
            <a:r>
              <a:rPr lang="ru-RU" dirty="0" smtClean="0"/>
              <a:t>Любит своих детей.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291</Words>
  <Application>Microsoft Office PowerPoint</Application>
  <PresentationFormat>Экран (4:3)</PresentationFormat>
  <Paragraphs>29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Corbel</vt:lpstr>
      <vt:lpstr>Gill Sans MT</vt:lpstr>
      <vt:lpstr>Verdana</vt:lpstr>
      <vt:lpstr>Wingdings 2</vt:lpstr>
      <vt:lpstr>Солнцестояние</vt:lpstr>
      <vt:lpstr>Мюзикл «Мама» (1976г)</vt:lpstr>
      <vt:lpstr>1. Кто авторы слов и музыки?</vt:lpstr>
      <vt:lpstr>2. Кто исполнители?</vt:lpstr>
      <vt:lpstr>Людмила Марковна Гурченко</vt:lpstr>
      <vt:lpstr>Михаил Сергеевич Боярский </vt:lpstr>
      <vt:lpstr>3. Какие музыкальные окраски передают образы героев?</vt:lpstr>
      <vt:lpstr>4.Какая песня из мюзикла вам понравилась? </vt:lpstr>
      <vt:lpstr>5. Ваше отношение к прослушанной музыке?</vt:lpstr>
      <vt:lpstr>6. Если бы у вас была возможность сняться в этом фильме, то какую бы вы хотели сыграть роль? Почему? 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Мюзикл «Мама» (1976г)</dc:title>
  <dc:creator>RAIS</dc:creator>
  <cp:lastModifiedBy>Лена</cp:lastModifiedBy>
  <cp:revision>13</cp:revision>
  <dcterms:created xsi:type="dcterms:W3CDTF">2017-01-08T16:35:23Z</dcterms:created>
  <dcterms:modified xsi:type="dcterms:W3CDTF">2017-01-15T10:31:36Z</dcterms:modified>
</cp:coreProperties>
</file>