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384E22-5458-481C-8689-60157FCBB7E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69847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МЮЗКЛ «Мама»</a:t>
            </a:r>
            <a:br>
              <a:rPr lang="ru-RU" dirty="0" smtClean="0"/>
            </a:br>
            <a:endParaRPr lang="ru-RU" dirty="0">
              <a:latin typeface="Impact" pitchFamily="34" charset="0"/>
            </a:endParaRPr>
          </a:p>
        </p:txBody>
      </p:sp>
      <p:pic>
        <p:nvPicPr>
          <p:cNvPr id="17410" name="Picture 2" descr="http://coolmult.ru/_nw/4/s49552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02566"/>
            <a:ext cx="3888432" cy="5577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3789040"/>
            <a:ext cx="435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mtClean="0"/>
              <a:t>Выполнила: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Юнусова </a:t>
            </a:r>
            <a:r>
              <a:rPr lang="ru-RU" sz="3200" b="1" i="1" dirty="0" err="1" smtClean="0"/>
              <a:t>Элина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ученица 5 «Д» класса МБОУ СОШ № 7 г.Туймазы</a:t>
            </a:r>
            <a:endParaRPr lang="ru-RU" sz="3200" b="1" i="1" dirty="0"/>
          </a:p>
        </p:txBody>
      </p:sp>
      <p:pic>
        <p:nvPicPr>
          <p:cNvPr id="17414" name="Picture 6" descr="М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456384" cy="2094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14847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/>
              <a:t>Авторами трогательной и красивой музыки стали французский и румынский </a:t>
            </a:r>
            <a:r>
              <a:rPr lang="ru-RU" sz="2000" b="1" dirty="0" smtClean="0"/>
              <a:t>композиторы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Жерар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Буржоа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Темистокле</a:t>
            </a:r>
            <a:r>
              <a:rPr lang="ru-RU" sz="2000" b="1" dirty="0" smtClean="0"/>
              <a:t> Попа. 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1571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поэт и драматург Юрий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60648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Авторы слов и музыки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Юрий Эн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3240360" cy="3240361"/>
          </a:xfrm>
          <a:prstGeom prst="rect">
            <a:avLst/>
          </a:prstGeom>
          <a:noFill/>
        </p:spPr>
      </p:pic>
      <p:pic>
        <p:nvPicPr>
          <p:cNvPr id="16388" name="Picture 4" descr="Темистокле Попа (Temistocle Popa)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2108805" cy="29523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4149080"/>
            <a:ext cx="3460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ТЕМИСТОКЛЕ ПОПА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Исполнители песен</a:t>
            </a:r>
            <a:endParaRPr lang="ru-RU" dirty="0"/>
          </a:p>
        </p:txBody>
      </p:sp>
      <p:pic>
        <p:nvPicPr>
          <p:cNvPr id="30722" name="Picture 2" descr="Валентина Толку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2016224" cy="2633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44208" y="3717032"/>
            <a:ext cx="230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Валентина </a:t>
            </a:r>
            <a:r>
              <a:rPr lang="ru-RU" dirty="0" err="1" smtClean="0"/>
              <a:t>Толкунова</a:t>
            </a:r>
            <a:endParaRPr lang="ru-RU" dirty="0"/>
          </a:p>
        </p:txBody>
      </p:sp>
      <p:pic>
        <p:nvPicPr>
          <p:cNvPr id="30726" name="Picture 6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152048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501008"/>
            <a:ext cx="207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Елена Камбурова, </a:t>
            </a:r>
            <a:endParaRPr lang="ru-RU" dirty="0"/>
          </a:p>
        </p:txBody>
      </p:sp>
      <p:pic>
        <p:nvPicPr>
          <p:cNvPr id="30730" name="Picture 10" descr="https://i.mycdn.me/image?t=3&amp;bid=833819876563&amp;id=833819876563&amp;plc=WEB&amp;tkn=*Rfh--MC-RzNpUA8nzNy0Sdnt2b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52736"/>
            <a:ext cx="2425448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35896" y="3501008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Анатолий Горохов,</a:t>
            </a:r>
            <a:endParaRPr lang="ru-RU" dirty="0"/>
          </a:p>
        </p:txBody>
      </p:sp>
      <p:pic>
        <p:nvPicPr>
          <p:cNvPr id="30732" name="Picture 12" descr="Фотография Владимир Качан (photo Vladimir Kachan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520280" cy="25202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15816" y="6309320"/>
            <a:ext cx="192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Качан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30734" name="Picture 14" descr="фотография Надежда Румянце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49080"/>
            <a:ext cx="1874084" cy="24482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007713" y="5877272"/>
            <a:ext cx="213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Надежда Румянцева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ильм «Мам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432269" cy="3456384"/>
          </a:xfrm>
          <a:prstGeom prst="rect">
            <a:avLst/>
          </a:prstGeom>
          <a:noFill/>
        </p:spPr>
      </p:pic>
      <p:pic>
        <p:nvPicPr>
          <p:cNvPr id="15364" name="Picture 4" descr="http://cont.ws/uploads/pic/2016/2/003%20%282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4536504" cy="2749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31840" y="12687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Гурченко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сыгравшая в фильме «Мама» главную роль Козы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8112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Михаил Боярский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роли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60648"/>
            <a:ext cx="583264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Исполнители главных героев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Музыкальные краски</a:t>
            </a:r>
            <a:endParaRPr lang="ru-RU" dirty="0"/>
          </a:p>
        </p:txBody>
      </p:sp>
      <p:pic>
        <p:nvPicPr>
          <p:cNvPr id="2050" name="Picture 2" descr="http://funkyimg.com/i/E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3590"/>
            <a:ext cx="3600400" cy="1904728"/>
          </a:xfrm>
          <a:prstGeom prst="rect">
            <a:avLst/>
          </a:prstGeom>
          <a:noFill/>
        </p:spPr>
      </p:pic>
      <p:pic>
        <p:nvPicPr>
          <p:cNvPr id="2052" name="Picture 4" descr="http://tmuzika.ru/img.php?aHR0cHM6Ly9pLnl0aW1nLmNvbS92aS9WUjdYN1Y2Nk41VS9ocWRlZmF1bHQ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672408" cy="29969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3789040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Мелодия к песне «Мама» (финальная) по звучанию тихая, ласковая. Она звучит спокойно</a:t>
            </a:r>
            <a:r>
              <a:rPr lang="ru-RU" sz="2000" dirty="0" smtClean="0">
                <a:solidFill>
                  <a:srgbClr val="002060"/>
                </a:solidFill>
              </a:rPr>
              <a:t>, медленно, </a:t>
            </a:r>
            <a:r>
              <a:rPr lang="ru-RU" sz="2000" dirty="0" smtClean="0">
                <a:solidFill>
                  <a:srgbClr val="002060"/>
                </a:solidFill>
              </a:rPr>
              <a:t>неторопливо.  Слушать эту песню одно </a:t>
            </a:r>
            <a:r>
              <a:rPr lang="ru-RU" sz="2000" dirty="0" err="1" smtClean="0">
                <a:solidFill>
                  <a:srgbClr val="002060"/>
                </a:solidFill>
              </a:rPr>
              <a:t>удовольствие.Музыка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спокойная, ласковая, нежная - </a:t>
            </a:r>
            <a:r>
              <a:rPr lang="ru-RU" sz="2000" dirty="0" smtClean="0">
                <a:solidFill>
                  <a:srgbClr val="002060"/>
                </a:solidFill>
              </a:rPr>
              <a:t>убаюкивающая</a:t>
            </a:r>
            <a:r>
              <a:rPr lang="ru-RU" sz="2000" dirty="0" smtClean="0">
                <a:solidFill>
                  <a:srgbClr val="002060"/>
                </a:solidFill>
              </a:rPr>
              <a:t>...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412776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своем </a:t>
            </a:r>
            <a:r>
              <a:rPr lang="ru-RU" sz="2000" dirty="0" smtClean="0">
                <a:solidFill>
                  <a:srgbClr val="002060"/>
                </a:solidFill>
              </a:rPr>
              <a:t>содержании, </a:t>
            </a:r>
            <a:r>
              <a:rPr lang="ru-RU" sz="2000" dirty="0" smtClean="0">
                <a:solidFill>
                  <a:srgbClr val="002060"/>
                </a:solidFill>
              </a:rPr>
              <a:t>музыка песни « Будут бояться нас» </a:t>
            </a:r>
            <a:r>
              <a:rPr lang="ru-RU" sz="2000" dirty="0" smtClean="0">
                <a:solidFill>
                  <a:srgbClr val="002060"/>
                </a:solidFill>
              </a:rPr>
              <a:t>рассказывает нам о </a:t>
            </a:r>
            <a:r>
              <a:rPr lang="ru-RU" sz="2000" dirty="0" smtClean="0">
                <a:solidFill>
                  <a:srgbClr val="002060"/>
                </a:solidFill>
              </a:rPr>
              <a:t>многом: звуки- громкие, напряженные. </a:t>
            </a:r>
            <a:r>
              <a:rPr lang="ru-RU" sz="2000" dirty="0" smtClean="0">
                <a:solidFill>
                  <a:srgbClr val="002060"/>
                </a:solidFill>
              </a:rPr>
              <a:t>Она </a:t>
            </a:r>
            <a:r>
              <a:rPr lang="ru-RU" sz="2000" dirty="0" smtClean="0">
                <a:solidFill>
                  <a:srgbClr val="002060"/>
                </a:solidFill>
              </a:rPr>
              <a:t>звучит </a:t>
            </a:r>
            <a:r>
              <a:rPr lang="ru-RU" sz="2000" dirty="0" smtClean="0">
                <a:solidFill>
                  <a:srgbClr val="002060"/>
                </a:solidFill>
              </a:rPr>
              <a:t>быстро, </a:t>
            </a:r>
            <a:r>
              <a:rPr lang="ru-RU" sz="2000" dirty="0" smtClean="0">
                <a:solidFill>
                  <a:srgbClr val="002060"/>
                </a:solidFill>
              </a:rPr>
              <a:t>отрывисто , низко и напряженно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Песни из мюзикла</a:t>
            </a:r>
            <a:endParaRPr lang="ru-RU" dirty="0"/>
          </a:p>
        </p:txBody>
      </p:sp>
      <p:pic>
        <p:nvPicPr>
          <p:cNvPr id="1026" name="Picture 2" descr="http://s009.radikal.ru/i308/1105/91/652626d1c8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643603" cy="1656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83671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«Попка </a:t>
            </a:r>
            <a:r>
              <a:rPr lang="ru-RU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суперстар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Эта песня очень веселая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зажигательная в ритме ча-ча-ча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жизнерадостная. Слушая это произведение хочется пойти в пляс со всеми зверятами. Яркая песня. Рекомендую слушать ее, когда тебе грустно.</a:t>
            </a:r>
            <a:endParaRPr lang="ru-RU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4283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Песня «Ярмарка» очень живая и подвижная. Слушая музыку, представляешь себе картину, как в старину наши бабушки и дедушки, как звери – герои картины, ходят между лавками и стараются купить много вкусного и сладкого</a:t>
            </a:r>
            <a:r>
              <a:rPr lang="ru-RU" sz="1600" dirty="0" smtClean="0">
                <a:solidFill>
                  <a:srgbClr val="FF0000"/>
                </a:solidFill>
              </a:rPr>
              <a:t>. На ярмарке всех и всегда ждут кутерьма и сюрпризы.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i.ytimg.com/vi/shDLIjKOxN8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3048000" cy="1714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64088" y="4437112"/>
            <a:ext cx="34918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Песня "Колыбельная Козы" я очень люблю. Эту песню моя мама всегда пела, когда я была очень маленькой. Она по звучанию тихая, медленная и, слушая ее, я всегда крепко засыпала.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31" name="Picture 7" descr="http://i.ytimg.com/vi/tBYnSevv_ro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3024336" cy="226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фантазии</a:t>
            </a:r>
            <a:endParaRPr lang="ru-RU" dirty="0"/>
          </a:p>
        </p:txBody>
      </p:sp>
      <p:pic>
        <p:nvPicPr>
          <p:cNvPr id="19460" name="Picture 4" descr="http://i33.fastpic.ru/big/2013/0808/e3/aff8278b6d57db8f8a82d410891a6c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6705600" cy="3048001"/>
          </a:xfrm>
          <a:prstGeom prst="rect">
            <a:avLst/>
          </a:prstGeom>
          <a:noFill/>
        </p:spPr>
      </p:pic>
      <p:pic>
        <p:nvPicPr>
          <p:cNvPr id="19462" name="Picture 6" descr="http://pesni-film.ru/wp-content/uploads/2014/01/211-300x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677844" cy="1936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бы существовала машина времени и мне предложили сняться в замечательном фильме – мюзикле « Мама» я бы выбрала роль ласточки. Я очень люблю танцевать, эти птицы нежные и </a:t>
            </a:r>
            <a:r>
              <a:rPr lang="ru-RU" b="1" dirty="0" smtClean="0">
                <a:solidFill>
                  <a:srgbClr val="FF0000"/>
                </a:solidFill>
              </a:rPr>
              <a:t>грациозные, а танцы их завораживают своей пластичностью и красотой. </a:t>
            </a:r>
            <a:r>
              <a:rPr lang="ru-RU" b="1" dirty="0" smtClean="0">
                <a:solidFill>
                  <a:srgbClr val="FF0000"/>
                </a:solidFill>
              </a:rPr>
              <a:t>Как же они изящны и красивы!!!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316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ДЕТСКИЙ МЮЗКЛ «Мама» </vt:lpstr>
      <vt:lpstr>Слайд 2</vt:lpstr>
      <vt:lpstr>Исполнители песен</vt:lpstr>
      <vt:lpstr>Слайд 4</vt:lpstr>
      <vt:lpstr>Музыкальные краски</vt:lpstr>
      <vt:lpstr>Песни из мюзикла</vt:lpstr>
      <vt:lpstr>Мои фантазии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РАМИЛЬ</dc:creator>
  <cp:lastModifiedBy>РАМИЛЬ</cp:lastModifiedBy>
  <cp:revision>48</cp:revision>
  <dcterms:created xsi:type="dcterms:W3CDTF">2016-11-01T16:44:12Z</dcterms:created>
  <dcterms:modified xsi:type="dcterms:W3CDTF">2017-01-11T18:51:09Z</dcterms:modified>
</cp:coreProperties>
</file>