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4" r:id="rId9"/>
    <p:sldId id="260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7AA99-D4FF-4DE9-8D8A-DBF9B02ACBDC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E48DE-51E8-4671-8173-0D964C194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222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E48DE-51E8-4671-8173-0D964C19413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286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Дистанционная олимпиада по музыке 5-7 классы 2 тур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71800" y="4221088"/>
            <a:ext cx="6172200" cy="685800"/>
          </a:xfrm>
        </p:spPr>
        <p:txBody>
          <a:bodyPr>
            <a:noAutofit/>
          </a:bodyPr>
          <a:lstStyle/>
          <a:p>
            <a:r>
              <a:rPr lang="ru-RU" sz="1600" dirty="0" smtClean="0"/>
              <a:t>Выполнила:</a:t>
            </a:r>
          </a:p>
          <a:p>
            <a:r>
              <a:rPr lang="ru-RU" sz="1600" dirty="0" smtClean="0"/>
              <a:t>Ученица 5 «В» класса МБОУ СОШ №7 г. Туймазы</a:t>
            </a:r>
          </a:p>
          <a:p>
            <a:r>
              <a:rPr lang="ru-RU" sz="1600" dirty="0" smtClean="0"/>
              <a:t>Шубенкова Дарья Владимировна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44621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/>
              <a:t>Все  песни  имеют  разный  жанр, ритм, слова.</a:t>
            </a:r>
          </a:p>
          <a:p>
            <a:r>
              <a:rPr lang="ru-RU" sz="3200" dirty="0" smtClean="0"/>
              <a:t>Я  люблю  спокойные  мелодии.  Мелодии «добрые». Каждая песня исполняется по особенному.  </a:t>
            </a:r>
          </a:p>
          <a:p>
            <a:r>
              <a:rPr lang="ru-RU" sz="3200" dirty="0"/>
              <a:t>Коза-мать отправляется за покупками, оставив детей-козлят дома, наказав им никому не открывать дверь. Однако волк хитростью проникает в дом, похищает козлят и требует выкуп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На  протяжении всего мюзикла  шла своя  сюжетная  линия. Даже с помощью музыки ГГ* могли нам показать свою сказку  и  хорошо  её  рассказать весьма не привычным способом.</a:t>
            </a:r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7030A0"/>
                </a:solidFill>
              </a:rPr>
              <a:t>ГГ* - Главные герои</a:t>
            </a:r>
          </a:p>
        </p:txBody>
      </p:sp>
    </p:spTree>
    <p:extLst>
      <p:ext uri="{BB962C8B-B14F-4D97-AF65-F5344CB8AC3E}">
        <p14:creationId xmlns:p14="http://schemas.microsoft.com/office/powerpoint/2010/main" val="3653291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rot="19140000">
            <a:off x="1321943" y="2181884"/>
            <a:ext cx="5648623" cy="1204306"/>
          </a:xfrm>
        </p:spPr>
        <p:txBody>
          <a:bodyPr/>
          <a:lstStyle/>
          <a:p>
            <a:r>
              <a:rPr lang="ru-RU" dirty="0" smtClean="0"/>
              <a:t>6</a:t>
            </a:r>
            <a:r>
              <a:rPr lang="ru-RU" dirty="0"/>
              <a:t>. 6.	Если бы у вас была возможность сняться в этом мюзикле, то какую бы вы хотели сыграть роль? Почему?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811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бы хотела стать тетей </a:t>
            </a:r>
            <a:r>
              <a:rPr lang="ru-RU" dirty="0" err="1" smtClean="0"/>
              <a:t>машей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75737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200" dirty="0" smtClean="0"/>
              <a:t>Я очень люблю петь и танцевать, а у козы таких партий много.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Тетя  Маша  очень  добрая, храбрая, смелая  героиня, которая  всегда  поможет  своим друзьям и  родным.</a:t>
            </a:r>
          </a:p>
          <a:p>
            <a:pPr marL="457200" indent="-457200">
              <a:buAutoNum type="arabicPeriod"/>
            </a:pPr>
            <a:r>
              <a:rPr lang="ru-RU" sz="3200" dirty="0" smtClean="0"/>
              <a:t>Даже  не  смотря  на  то, что  это  был бы Главный герой  или  нет, я  всё равно выбрала  бы  Раду.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28900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4"/>
          <p:cNvSpPr>
            <a:spLocks noGrp="1"/>
          </p:cNvSpPr>
          <p:nvPr>
            <p:ph type="ctrTitle"/>
          </p:nvPr>
        </p:nvSpPr>
        <p:spPr>
          <a:xfrm>
            <a:off x="3347864" y="5517232"/>
            <a:ext cx="5649913" cy="1204912"/>
          </a:xfrm>
        </p:spPr>
        <p:txBody>
          <a:bodyPr/>
          <a:lstStyle/>
          <a:p>
            <a:r>
              <a:rPr lang="ru-RU" dirty="0"/>
              <a:t>Выполнила:</a:t>
            </a:r>
            <a:br>
              <a:rPr lang="ru-RU" dirty="0"/>
            </a:br>
            <a:r>
              <a:rPr lang="ru-RU" dirty="0"/>
              <a:t>Ученица 5 «В» класса МБОУ СОШ №7 г. Туймазы</a:t>
            </a:r>
            <a:br>
              <a:rPr lang="ru-RU" dirty="0"/>
            </a:br>
            <a:r>
              <a:rPr lang="ru-RU" dirty="0"/>
              <a:t>Шубенкова Дарья Владимировна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66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1. Авторы музыки и слов являются:</a:t>
            </a:r>
            <a:br>
              <a:rPr lang="ru-RU" sz="3600" dirty="0" smtClean="0"/>
            </a:br>
            <a:r>
              <a:rPr lang="ru-RU" sz="3600" dirty="0" smtClean="0"/>
              <a:t>Юрий </a:t>
            </a:r>
            <a:r>
              <a:rPr lang="ru-RU" sz="3600" dirty="0" err="1" smtClean="0"/>
              <a:t>Энтин</a:t>
            </a:r>
            <a:r>
              <a:rPr lang="ru-RU" sz="3600" dirty="0" smtClean="0"/>
              <a:t>, Василика </a:t>
            </a:r>
            <a:r>
              <a:rPr lang="ru-RU" sz="3600" dirty="0" err="1" smtClean="0"/>
              <a:t>Истрате</a:t>
            </a:r>
            <a:r>
              <a:rPr lang="ru-RU" sz="3600" dirty="0" smtClean="0"/>
              <a:t>, Жерар </a:t>
            </a:r>
            <a:r>
              <a:rPr lang="ru-RU" sz="3600" dirty="0" err="1" smtClean="0"/>
              <a:t>Буржоа</a:t>
            </a:r>
            <a:r>
              <a:rPr lang="ru-RU" sz="3600" dirty="0" smtClean="0"/>
              <a:t>, </a:t>
            </a:r>
            <a:r>
              <a:rPr lang="ru-RU" sz="3600" dirty="0" err="1" smtClean="0"/>
              <a:t>Темистокле</a:t>
            </a:r>
            <a:r>
              <a:rPr lang="ru-RU" sz="3600" dirty="0" smtClean="0"/>
              <a:t> Попа.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356992"/>
            <a:ext cx="4104456" cy="3040648"/>
          </a:xfrm>
        </p:spPr>
      </p:pic>
    </p:spTree>
    <p:extLst>
      <p:ext uri="{BB962C8B-B14F-4D97-AF65-F5344CB8AC3E}">
        <p14:creationId xmlns:p14="http://schemas.microsoft.com/office/powerpoint/2010/main" val="154997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2. Кто исполнители?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028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-30480" y="-10656"/>
            <a:ext cx="9144000" cy="6858000"/>
          </a:xfrm>
        </p:spPr>
        <p:txBody>
          <a:bodyPr>
            <a:noAutofit/>
          </a:bodyPr>
          <a:lstStyle/>
          <a:p>
            <a:r>
              <a:rPr lang="ru-RU" sz="1200" b="1" dirty="0">
                <a:solidFill>
                  <a:srgbClr val="FF0000"/>
                </a:solidFill>
              </a:rPr>
              <a:t>Людмила Гурченко </a:t>
            </a:r>
            <a:r>
              <a:rPr lang="ru-RU" sz="1200" dirty="0"/>
              <a:t>— мама-Коза (в русской версии — Тётя Маша, в румынской и английской версиях — Рада)</a:t>
            </a:r>
          </a:p>
          <a:p>
            <a:r>
              <a:rPr lang="ru-RU" sz="1200" b="1" dirty="0">
                <a:solidFill>
                  <a:srgbClr val="FF0000"/>
                </a:solidFill>
              </a:rPr>
              <a:t>Михаил Боярский </a:t>
            </a:r>
            <a:r>
              <a:rPr lang="ru-RU" sz="1200" dirty="0"/>
              <a:t>— Волк по кличке Серый (в румынской и английской версиях — </a:t>
            </a:r>
            <a:r>
              <a:rPr lang="ru-RU" sz="1200" dirty="0" err="1"/>
              <a:t>Тити</a:t>
            </a:r>
            <a:r>
              <a:rPr lang="ru-RU" sz="1200" dirty="0"/>
              <a:t> Суру)</a:t>
            </a:r>
          </a:p>
          <a:p>
            <a:r>
              <a:rPr lang="ru-RU" sz="1200" b="1" dirty="0">
                <a:solidFill>
                  <a:srgbClr val="FF0000"/>
                </a:solidFill>
              </a:rPr>
              <a:t>Савелий Крамаров </a:t>
            </a:r>
            <a:r>
              <a:rPr lang="ru-RU" sz="1200" dirty="0"/>
              <a:t>— Волчонок (поёт Анатолий Горохов)</a:t>
            </a:r>
          </a:p>
          <a:p>
            <a:r>
              <a:rPr lang="ru-RU" sz="1200" b="1" dirty="0">
                <a:solidFill>
                  <a:srgbClr val="FF0000"/>
                </a:solidFill>
              </a:rPr>
              <a:t>Валентин </a:t>
            </a:r>
            <a:r>
              <a:rPr lang="ru-RU" sz="1200" b="1" dirty="0" err="1">
                <a:solidFill>
                  <a:srgbClr val="FF0000"/>
                </a:solidFill>
              </a:rPr>
              <a:t>Манохин</a:t>
            </a:r>
            <a:r>
              <a:rPr lang="ru-RU" sz="1200" b="1" dirty="0">
                <a:solidFill>
                  <a:srgbClr val="FF0000"/>
                </a:solidFill>
              </a:rPr>
              <a:t> </a:t>
            </a:r>
            <a:r>
              <a:rPr lang="ru-RU" sz="1200" dirty="0"/>
              <a:t>— Рысь (поёт Владимир </a:t>
            </a:r>
            <a:r>
              <a:rPr lang="ru-RU" sz="1200" dirty="0" err="1"/>
              <a:t>Качан</a:t>
            </a:r>
            <a:r>
              <a:rPr lang="ru-RU" sz="1200" dirty="0"/>
              <a:t>)</a:t>
            </a:r>
          </a:p>
          <a:p>
            <a:r>
              <a:rPr lang="ru-RU" sz="1200" b="1" dirty="0">
                <a:solidFill>
                  <a:srgbClr val="FF0000"/>
                </a:solidFill>
              </a:rPr>
              <a:t>Джордже </a:t>
            </a:r>
            <a:r>
              <a:rPr lang="ru-RU" sz="1200" b="1" dirty="0" err="1">
                <a:solidFill>
                  <a:srgbClr val="FF0000"/>
                </a:solidFill>
              </a:rPr>
              <a:t>Михаица</a:t>
            </a:r>
            <a:r>
              <a:rPr lang="ru-RU" sz="1200" b="1" dirty="0">
                <a:solidFill>
                  <a:srgbClr val="FF0000"/>
                </a:solidFill>
              </a:rPr>
              <a:t> </a:t>
            </a:r>
            <a:r>
              <a:rPr lang="ru-RU" sz="1200" dirty="0"/>
              <a:t>— Осёл (поёт Анатолий Горохов, в некоторых местах — Геннадий Трофимов)</a:t>
            </a:r>
          </a:p>
          <a:p>
            <a:r>
              <a:rPr lang="ru-RU" sz="1200" b="1" dirty="0" err="1">
                <a:solidFill>
                  <a:srgbClr val="FF0000"/>
                </a:solidFill>
              </a:rPr>
              <a:t>Флориан</a:t>
            </a:r>
            <a:r>
              <a:rPr lang="ru-RU" sz="1200" b="1" dirty="0">
                <a:solidFill>
                  <a:srgbClr val="FF0000"/>
                </a:solidFill>
              </a:rPr>
              <a:t> </a:t>
            </a:r>
            <a:r>
              <a:rPr lang="ru-RU" sz="1200" b="1" dirty="0" err="1">
                <a:solidFill>
                  <a:srgbClr val="FF0000"/>
                </a:solidFill>
              </a:rPr>
              <a:t>Питиш</a:t>
            </a:r>
            <a:r>
              <a:rPr lang="ru-RU" sz="1200" b="1" dirty="0">
                <a:solidFill>
                  <a:srgbClr val="FF0000"/>
                </a:solidFill>
              </a:rPr>
              <a:t> </a:t>
            </a:r>
            <a:r>
              <a:rPr lang="ru-RU" sz="1200" dirty="0"/>
              <a:t>— Попугай (поёт Геннадий Трофимов)</a:t>
            </a:r>
          </a:p>
          <a:p>
            <a:r>
              <a:rPr lang="ru-RU" sz="1200" b="1" dirty="0">
                <a:solidFill>
                  <a:srgbClr val="FF0000"/>
                </a:solidFill>
              </a:rPr>
              <a:t>Вера Ивлева </a:t>
            </a:r>
            <a:r>
              <a:rPr lang="ru-RU" sz="1200" dirty="0"/>
              <a:t>— Овца</a:t>
            </a:r>
          </a:p>
          <a:p>
            <a:r>
              <a:rPr lang="ru-RU" sz="1200" b="1" dirty="0">
                <a:solidFill>
                  <a:srgbClr val="FF0000"/>
                </a:solidFill>
              </a:rPr>
              <a:t>Евгений </a:t>
            </a:r>
            <a:r>
              <a:rPr lang="ru-RU" sz="1200" b="1" dirty="0" err="1">
                <a:solidFill>
                  <a:srgbClr val="FF0000"/>
                </a:solidFill>
              </a:rPr>
              <a:t>Герчаков</a:t>
            </a:r>
            <a:r>
              <a:rPr lang="ru-RU" sz="1200" b="1" dirty="0">
                <a:solidFill>
                  <a:srgbClr val="FF0000"/>
                </a:solidFill>
              </a:rPr>
              <a:t> </a:t>
            </a:r>
            <a:r>
              <a:rPr lang="ru-RU" sz="1200" dirty="0"/>
              <a:t>— Баран</a:t>
            </a:r>
          </a:p>
          <a:p>
            <a:r>
              <a:rPr lang="ru-RU" sz="1200" b="1" dirty="0">
                <a:solidFill>
                  <a:srgbClr val="002060"/>
                </a:solidFill>
              </a:rPr>
              <a:t>Олег Попов </a:t>
            </a:r>
            <a:r>
              <a:rPr lang="ru-RU" sz="1200" dirty="0"/>
              <a:t>— Медведь</a:t>
            </a:r>
          </a:p>
          <a:p>
            <a:r>
              <a:rPr lang="ru-RU" sz="1200" b="1" dirty="0">
                <a:solidFill>
                  <a:srgbClr val="002060"/>
                </a:solidFill>
              </a:rPr>
              <a:t>Наталья Крачковская </a:t>
            </a:r>
            <a:r>
              <a:rPr lang="ru-RU" sz="1200" dirty="0"/>
              <a:t>— Медведица (поёт Татьяна </a:t>
            </a:r>
            <a:r>
              <a:rPr lang="ru-RU" sz="1200" dirty="0" err="1"/>
              <a:t>Дасковская</a:t>
            </a:r>
            <a:r>
              <a:rPr lang="ru-RU" sz="1200" dirty="0"/>
              <a:t>)</a:t>
            </a:r>
          </a:p>
          <a:p>
            <a:r>
              <a:rPr lang="ru-RU" sz="1200" b="1" dirty="0">
                <a:solidFill>
                  <a:srgbClr val="002060"/>
                </a:solidFill>
              </a:rPr>
              <a:t>Марина Поляк </a:t>
            </a:r>
            <a:r>
              <a:rPr lang="ru-RU" sz="1200" dirty="0"/>
              <a:t>— Белка</a:t>
            </a:r>
          </a:p>
          <a:p>
            <a:r>
              <a:rPr lang="ru-RU" sz="1200" b="1" dirty="0" err="1">
                <a:solidFill>
                  <a:srgbClr val="002060"/>
                </a:solidFill>
              </a:rPr>
              <a:t>Виолета</a:t>
            </a:r>
            <a:r>
              <a:rPr lang="ru-RU" sz="1200" b="1" dirty="0">
                <a:solidFill>
                  <a:srgbClr val="002060"/>
                </a:solidFill>
              </a:rPr>
              <a:t> Андрей </a:t>
            </a:r>
            <a:r>
              <a:rPr lang="ru-RU" sz="1200" dirty="0"/>
              <a:t>— Ласточка (поёт Валентина </a:t>
            </a:r>
            <a:r>
              <a:rPr lang="ru-RU" sz="1200" dirty="0" err="1"/>
              <a:t>Толкунова</a:t>
            </a:r>
            <a:r>
              <a:rPr lang="ru-RU" sz="1200" dirty="0"/>
              <a:t>)</a:t>
            </a:r>
          </a:p>
          <a:p>
            <a:r>
              <a:rPr lang="ru-RU" sz="1200" b="1" dirty="0" err="1">
                <a:solidFill>
                  <a:srgbClr val="002060"/>
                </a:solidFill>
              </a:rPr>
              <a:t>Паула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err="1">
                <a:solidFill>
                  <a:srgbClr val="002060"/>
                </a:solidFill>
              </a:rPr>
              <a:t>Радулеску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dirty="0"/>
              <a:t>— Зайчиха</a:t>
            </a:r>
          </a:p>
          <a:p>
            <a:r>
              <a:rPr lang="ru-RU" sz="1200" b="1" dirty="0">
                <a:solidFill>
                  <a:srgbClr val="002060"/>
                </a:solidFill>
              </a:rPr>
              <a:t>Василе Менцель </a:t>
            </a:r>
            <a:r>
              <a:rPr lang="ru-RU" sz="1200" dirty="0"/>
              <a:t>— Заяц</a:t>
            </a:r>
          </a:p>
          <a:p>
            <a:r>
              <a:rPr lang="ru-RU" sz="1200" b="1" dirty="0" err="1">
                <a:solidFill>
                  <a:srgbClr val="002060"/>
                </a:solidFill>
              </a:rPr>
              <a:t>Лилиана</a:t>
            </a:r>
            <a:r>
              <a:rPr lang="ru-RU" sz="1200" b="1" dirty="0">
                <a:solidFill>
                  <a:srgbClr val="002060"/>
                </a:solidFill>
              </a:rPr>
              <a:t> Петреску </a:t>
            </a:r>
            <a:r>
              <a:rPr lang="ru-RU" sz="1200" dirty="0"/>
              <a:t>— Кокетливая овечка</a:t>
            </a:r>
          </a:p>
          <a:p>
            <a:r>
              <a:rPr lang="ru-RU" sz="1200" b="1" dirty="0">
                <a:solidFill>
                  <a:srgbClr val="002060"/>
                </a:solidFill>
              </a:rPr>
              <a:t>Лулу </a:t>
            </a:r>
            <a:r>
              <a:rPr lang="ru-RU" sz="1200" b="1" dirty="0" err="1">
                <a:solidFill>
                  <a:srgbClr val="002060"/>
                </a:solidFill>
              </a:rPr>
              <a:t>Михаеску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dirty="0"/>
              <a:t>— Козочка</a:t>
            </a:r>
          </a:p>
          <a:p>
            <a:r>
              <a:rPr lang="ru-RU" sz="1200" b="1" dirty="0">
                <a:solidFill>
                  <a:srgbClr val="002060"/>
                </a:solidFill>
              </a:rPr>
              <a:t>Петя Дегтярёв </a:t>
            </a:r>
            <a:r>
              <a:rPr lang="ru-RU" sz="1200" dirty="0"/>
              <a:t>— козлёнок Митяй (озвучивает роль и поёт Клара </a:t>
            </a:r>
            <a:r>
              <a:rPr lang="ru-RU" sz="1200" dirty="0" err="1"/>
              <a:t>Румянова</a:t>
            </a:r>
            <a:r>
              <a:rPr lang="ru-RU" sz="1200" dirty="0"/>
              <a:t>)</a:t>
            </a:r>
          </a:p>
          <a:p>
            <a:r>
              <a:rPr lang="ru-RU" sz="1200" b="1" dirty="0">
                <a:solidFill>
                  <a:srgbClr val="002060"/>
                </a:solidFill>
              </a:rPr>
              <a:t>Тимур </a:t>
            </a:r>
            <a:r>
              <a:rPr lang="ru-RU" sz="1200" b="1" dirty="0" err="1">
                <a:solidFill>
                  <a:srgbClr val="002060"/>
                </a:solidFill>
              </a:rPr>
              <a:t>Асалиев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dirty="0"/>
              <a:t>— Козлёнок</a:t>
            </a:r>
          </a:p>
          <a:p>
            <a:r>
              <a:rPr lang="ru-RU" sz="1200" b="1" dirty="0">
                <a:solidFill>
                  <a:srgbClr val="002060"/>
                </a:solidFill>
              </a:rPr>
              <a:t>Адриан Кристя </a:t>
            </a:r>
            <a:r>
              <a:rPr lang="ru-RU" sz="1200" dirty="0"/>
              <a:t>— Козлёнок</a:t>
            </a:r>
          </a:p>
          <a:p>
            <a:r>
              <a:rPr lang="ru-RU" sz="1200" b="1" dirty="0">
                <a:solidFill>
                  <a:srgbClr val="002060"/>
                </a:solidFill>
              </a:rPr>
              <a:t>Матей </a:t>
            </a:r>
            <a:r>
              <a:rPr lang="ru-RU" sz="1200" b="1" dirty="0" err="1">
                <a:solidFill>
                  <a:srgbClr val="002060"/>
                </a:solidFill>
              </a:rPr>
              <a:t>Оприш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dirty="0"/>
              <a:t>— Козлёнок</a:t>
            </a:r>
          </a:p>
          <a:p>
            <a:r>
              <a:rPr lang="ru-RU" sz="1200" b="1" i="1" u="sng" dirty="0">
                <a:solidFill>
                  <a:srgbClr val="002060"/>
                </a:solidFill>
              </a:rPr>
              <a:t>Вокал — Елена Камбурова (песня Зимы).</a:t>
            </a:r>
          </a:p>
        </p:txBody>
      </p:sp>
    </p:spTree>
    <p:extLst>
      <p:ext uri="{BB962C8B-B14F-4D97-AF65-F5344CB8AC3E}">
        <p14:creationId xmlns:p14="http://schemas.microsoft.com/office/powerpoint/2010/main" val="342489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3429000"/>
            <a:ext cx="7543800" cy="2152650"/>
          </a:xfrm>
        </p:spPr>
        <p:txBody>
          <a:bodyPr/>
          <a:lstStyle/>
          <a:p>
            <a:pPr lvl="0"/>
            <a:r>
              <a:rPr lang="ru-RU" dirty="0" smtClean="0">
                <a:effectLst/>
              </a:rPr>
              <a:t>3. Какие </a:t>
            </a:r>
            <a:r>
              <a:rPr lang="ru-RU" dirty="0">
                <a:effectLst/>
              </a:rPr>
              <a:t>музыкальные краски передают образы героев мюзикла</a:t>
            </a:r>
            <a:r>
              <a:rPr lang="ru-RU" dirty="0" smtClean="0">
                <a:effectLst/>
              </a:rPr>
              <a:t>?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237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4509120"/>
            <a:ext cx="66064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Я считаю, что каждая мелодия отличается своим темпом, характером.</a:t>
            </a:r>
          </a:p>
          <a:p>
            <a:r>
              <a:rPr lang="ru-RU" sz="2400" dirty="0" smtClean="0"/>
              <a:t>Мюзикл вышел очень красочным и ярким. Яркие воспоминания могут оставить эти песни и танцы.</a:t>
            </a:r>
            <a:endParaRPr lang="ru-RU" sz="2400" dirty="0"/>
          </a:p>
        </p:txBody>
      </p:sp>
      <p:pic>
        <p:nvPicPr>
          <p:cNvPr id="1026" name="Picture 2" descr="C:\Users\Владимир\Desktop\ma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364" y="1040766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495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3068960"/>
            <a:ext cx="7543800" cy="2152650"/>
          </a:xfrm>
        </p:spPr>
        <p:txBody>
          <a:bodyPr/>
          <a:lstStyle/>
          <a:p>
            <a:r>
              <a:rPr lang="ru-RU" dirty="0" smtClean="0"/>
              <a:t>4. Какие песни из мюзикла вам понравились? Почему?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8227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Песни: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1100628"/>
            <a:ext cx="9144000" cy="575737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«Дин-дон, я ваша мама». Эта  песня  мне  понравилась  тем, что  у  мелодии приятное  звучание, спокойная  мелодия. Тетя  Маша  поет  её  с  улыбкой  на лице, что больше  её  украшает.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«Мама – первое слово, главное слово». Эту  песню  знает  каждый  ребенок с  детства. Текст  песне  приятен  ушам  каждому.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Колыбельная, которую  пела  коза  детям  перед  сном. Песня  самая  плавная  из  всего  мюзикла. Мама  спела  ее,  подведя итог  дня. Так  же ласковыми  словами женщина рассказывает о будущем дне.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8621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rot="19140000">
            <a:off x="1033911" y="1965861"/>
            <a:ext cx="5648623" cy="1204306"/>
          </a:xfrm>
        </p:spPr>
        <p:txBody>
          <a:bodyPr/>
          <a:lstStyle/>
          <a:p>
            <a:r>
              <a:rPr lang="ru-RU" dirty="0" smtClean="0"/>
              <a:t>5. Ваше отношение к </a:t>
            </a:r>
            <a:r>
              <a:rPr lang="ru-RU" dirty="0" err="1" smtClean="0"/>
              <a:t>прослушенной</a:t>
            </a:r>
            <a:r>
              <a:rPr lang="ru-RU" dirty="0" smtClean="0"/>
              <a:t> музыке?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448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145</TotalTime>
  <Words>511</Words>
  <Application>Microsoft Office PowerPoint</Application>
  <PresentationFormat>Экран (4:3)</PresentationFormat>
  <Paragraphs>51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Углы</vt:lpstr>
      <vt:lpstr>Дистанционная олимпиада по музыке 5-7 классы 2 тур </vt:lpstr>
      <vt:lpstr>1. Авторы музыки и слов являются: Юрий Энтин, Василика Истрате, Жерар Буржоа, Темистокле Попа.</vt:lpstr>
      <vt:lpstr>2. Кто исполнители?</vt:lpstr>
      <vt:lpstr>Презентация PowerPoint</vt:lpstr>
      <vt:lpstr>3. Какие музыкальные краски передают образы героев мюзикла?</vt:lpstr>
      <vt:lpstr>Презентация PowerPoint</vt:lpstr>
      <vt:lpstr>4. Какие песни из мюзикла вам понравились? Почему?</vt:lpstr>
      <vt:lpstr>Песни:</vt:lpstr>
      <vt:lpstr>5. Ваше отношение к прослушенной музыке?</vt:lpstr>
      <vt:lpstr>Презентация PowerPoint</vt:lpstr>
      <vt:lpstr>6. 6. Если бы у вас была возможность сняться в этом мюзикле, то какую бы вы хотели сыграть роль? Почему?</vt:lpstr>
      <vt:lpstr>Я бы хотела стать тетей машей.</vt:lpstr>
      <vt:lpstr>Выполнила: Ученица 5 «В» класса МБОУ СОШ №7 г. Туймазы Шубенкова Дарья Владимировна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Дистанционная олимпиада по музыке 5-7 классы 2 тур </dc:title>
  <dc:creator>Владимир</dc:creator>
  <cp:lastModifiedBy>Владимир</cp:lastModifiedBy>
  <cp:revision>6</cp:revision>
  <dcterms:created xsi:type="dcterms:W3CDTF">2017-01-10T12:58:54Z</dcterms:created>
  <dcterms:modified xsi:type="dcterms:W3CDTF">2017-01-10T15:34:50Z</dcterms:modified>
</cp:coreProperties>
</file>