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5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1B6B-F629-4F4B-9767-FD92EF7D2D9E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2D85-ACF9-4E45-97DA-1FCE02A6A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1B6B-F629-4F4B-9767-FD92EF7D2D9E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2D85-ACF9-4E45-97DA-1FCE02A6A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0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1B6B-F629-4F4B-9767-FD92EF7D2D9E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2D85-ACF9-4E45-97DA-1FCE02A6A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3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1B6B-F629-4F4B-9767-FD92EF7D2D9E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2D85-ACF9-4E45-97DA-1FCE02A6A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9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1B6B-F629-4F4B-9767-FD92EF7D2D9E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2D85-ACF9-4E45-97DA-1FCE02A6A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0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1B6B-F629-4F4B-9767-FD92EF7D2D9E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2D85-ACF9-4E45-97DA-1FCE02A6A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8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1B6B-F629-4F4B-9767-FD92EF7D2D9E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2D85-ACF9-4E45-97DA-1FCE02A6A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2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1B6B-F629-4F4B-9767-FD92EF7D2D9E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2D85-ACF9-4E45-97DA-1FCE02A6A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8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1B6B-F629-4F4B-9767-FD92EF7D2D9E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2D85-ACF9-4E45-97DA-1FCE02A6A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1B6B-F629-4F4B-9767-FD92EF7D2D9E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2D85-ACF9-4E45-97DA-1FCE02A6A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0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1B6B-F629-4F4B-9767-FD92EF7D2D9E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2D85-ACF9-4E45-97DA-1FCE02A6A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4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91B6B-F629-4F4B-9767-FD92EF7D2D9E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12D85-ACF9-4E45-97DA-1FCE02A6A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Мюзикл «Мама»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252520" cy="2971800"/>
          </a:xfrm>
        </p:spPr>
        <p:txBody>
          <a:bodyPr/>
          <a:lstStyle/>
          <a:p>
            <a:r>
              <a:rPr lang="ru-RU" dirty="0" smtClean="0"/>
              <a:t>режиссер-постановщик</a:t>
            </a:r>
          </a:p>
          <a:p>
            <a:r>
              <a:rPr lang="ru-RU" dirty="0" err="1" smtClean="0"/>
              <a:t>Элизабета</a:t>
            </a:r>
            <a:r>
              <a:rPr lang="ru-RU" dirty="0" smtClean="0"/>
              <a:t> </a:t>
            </a:r>
            <a:r>
              <a:rPr lang="ru-RU" dirty="0" err="1" smtClean="0"/>
              <a:t>Бостан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err="1" smtClean="0"/>
              <a:t>Выпонил</a:t>
            </a:r>
            <a:r>
              <a:rPr lang="ru-RU" dirty="0" smtClean="0"/>
              <a:t>: </a:t>
            </a:r>
            <a:r>
              <a:rPr lang="ru-RU" dirty="0" err="1" smtClean="0"/>
              <a:t>Павлв</a:t>
            </a:r>
            <a:r>
              <a:rPr lang="ru-RU" dirty="0" smtClean="0"/>
              <a:t> Артемий.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5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Людмила Гурченко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7" t="35934" r="5454" b="36583"/>
          <a:stretch/>
        </p:blipFill>
        <p:spPr>
          <a:xfrm>
            <a:off x="1115616" y="1340768"/>
            <a:ext cx="7344816" cy="5256584"/>
          </a:xfrm>
        </p:spPr>
      </p:pic>
    </p:spTree>
    <p:extLst>
      <p:ext uri="{BB962C8B-B14F-4D97-AF65-F5344CB8AC3E}">
        <p14:creationId xmlns:p14="http://schemas.microsoft.com/office/powerpoint/2010/main" val="102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Боярский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3" b="33697"/>
          <a:stretch/>
        </p:blipFill>
        <p:spPr>
          <a:xfrm>
            <a:off x="827584" y="1412776"/>
            <a:ext cx="7560840" cy="4680520"/>
          </a:xfrm>
        </p:spPr>
      </p:pic>
    </p:spTree>
    <p:extLst>
      <p:ext uri="{BB962C8B-B14F-4D97-AF65-F5344CB8AC3E}">
        <p14:creationId xmlns:p14="http://schemas.microsoft.com/office/powerpoint/2010/main" val="7007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Олег Попов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38111" r="52551" b="34339"/>
          <a:stretch/>
        </p:blipFill>
        <p:spPr>
          <a:xfrm>
            <a:off x="611560" y="1340768"/>
            <a:ext cx="7992888" cy="5112567"/>
          </a:xfrm>
        </p:spPr>
      </p:pic>
    </p:spTree>
    <p:extLst>
      <p:ext uri="{BB962C8B-B14F-4D97-AF65-F5344CB8AC3E}">
        <p14:creationId xmlns:p14="http://schemas.microsoft.com/office/powerpoint/2010/main" val="15299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Наталья Крачковская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8" t="27499" b="27604"/>
          <a:stretch/>
        </p:blipFill>
        <p:spPr>
          <a:xfrm>
            <a:off x="1043608" y="1484784"/>
            <a:ext cx="6624736" cy="4824535"/>
          </a:xfrm>
        </p:spPr>
      </p:pic>
    </p:spTree>
    <p:extLst>
      <p:ext uri="{BB962C8B-B14F-4D97-AF65-F5344CB8AC3E}">
        <p14:creationId xmlns:p14="http://schemas.microsoft.com/office/powerpoint/2010/main" val="13905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Савелий Крамаров , </a:t>
            </a:r>
            <a:r>
              <a:rPr lang="ru-RU" dirty="0" err="1" smtClean="0"/>
              <a:t>Джорже</a:t>
            </a:r>
            <a:r>
              <a:rPr lang="ru-RU" dirty="0" smtClean="0"/>
              <a:t> </a:t>
            </a:r>
            <a:r>
              <a:rPr lang="ru-RU" dirty="0" err="1" smtClean="0"/>
              <a:t>Михайца</a:t>
            </a:r>
            <a:r>
              <a:rPr lang="ru-RU" dirty="0" smtClean="0"/>
              <a:t> и  Валентин </a:t>
            </a:r>
            <a:r>
              <a:rPr lang="ru-RU" dirty="0" err="1" smtClean="0"/>
              <a:t>Манохин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6" b="36263"/>
          <a:stretch/>
        </p:blipFill>
        <p:spPr>
          <a:xfrm>
            <a:off x="971600" y="1772816"/>
            <a:ext cx="7488831" cy="4176463"/>
          </a:xfrm>
        </p:spPr>
      </p:pic>
    </p:spTree>
    <p:extLst>
      <p:ext uri="{BB962C8B-B14F-4D97-AF65-F5344CB8AC3E}">
        <p14:creationId xmlns:p14="http://schemas.microsoft.com/office/powerpoint/2010/main" val="3496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Флориан</a:t>
            </a:r>
            <a:r>
              <a:rPr lang="ru-RU" dirty="0" smtClean="0"/>
              <a:t> </a:t>
            </a:r>
            <a:r>
              <a:rPr lang="ru-RU" dirty="0" err="1" smtClean="0"/>
              <a:t>Питиш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8" b="35942"/>
          <a:stretch/>
        </p:blipFill>
        <p:spPr>
          <a:xfrm>
            <a:off x="683569" y="1628800"/>
            <a:ext cx="7704856" cy="4608512"/>
          </a:xfrm>
        </p:spPr>
      </p:pic>
    </p:spTree>
    <p:extLst>
      <p:ext uri="{BB962C8B-B14F-4D97-AF65-F5344CB8AC3E}">
        <p14:creationId xmlns:p14="http://schemas.microsoft.com/office/powerpoint/2010/main" val="33506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Вера Ивлева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8" t="35516" b="36584"/>
          <a:stretch/>
        </p:blipFill>
        <p:spPr>
          <a:xfrm>
            <a:off x="1547664" y="1412776"/>
            <a:ext cx="6192688" cy="4824535"/>
          </a:xfrm>
        </p:spPr>
      </p:pic>
    </p:spTree>
    <p:extLst>
      <p:ext uri="{BB962C8B-B14F-4D97-AF65-F5344CB8AC3E}">
        <p14:creationId xmlns:p14="http://schemas.microsoft.com/office/powerpoint/2010/main" val="27478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Евгений </a:t>
            </a:r>
            <a:r>
              <a:rPr lang="ru-RU" dirty="0" err="1" smtClean="0"/>
              <a:t>Герчаков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8" t="35516" r="23276" b="35301"/>
          <a:stretch/>
        </p:blipFill>
        <p:spPr>
          <a:xfrm>
            <a:off x="1115616" y="1340768"/>
            <a:ext cx="7200800" cy="4752528"/>
          </a:xfrm>
        </p:spPr>
      </p:pic>
    </p:spTree>
    <p:extLst>
      <p:ext uri="{BB962C8B-B14F-4D97-AF65-F5344CB8AC3E}">
        <p14:creationId xmlns:p14="http://schemas.microsoft.com/office/powerpoint/2010/main" val="39655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Марина Поляк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0" b="30490"/>
          <a:stretch/>
        </p:blipFill>
        <p:spPr>
          <a:xfrm>
            <a:off x="683569" y="1484784"/>
            <a:ext cx="7632848" cy="4752528"/>
          </a:xfrm>
        </p:spPr>
      </p:pic>
    </p:spTree>
    <p:extLst>
      <p:ext uri="{BB962C8B-B14F-4D97-AF65-F5344CB8AC3E}">
        <p14:creationId xmlns:p14="http://schemas.microsoft.com/office/powerpoint/2010/main" val="41046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Виолета</a:t>
            </a:r>
            <a:r>
              <a:rPr lang="ru-RU" dirty="0" smtClean="0"/>
              <a:t> Андрей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7" b="34338"/>
          <a:stretch/>
        </p:blipFill>
        <p:spPr>
          <a:xfrm>
            <a:off x="1115616" y="1340768"/>
            <a:ext cx="6336703" cy="4896543"/>
          </a:xfrm>
        </p:spPr>
      </p:pic>
    </p:spTree>
    <p:extLst>
      <p:ext uri="{BB962C8B-B14F-4D97-AF65-F5344CB8AC3E}">
        <p14:creationId xmlns:p14="http://schemas.microsoft.com/office/powerpoint/2010/main" val="42571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авторы слов и музыки?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Композиторы-</a:t>
            </a:r>
            <a:r>
              <a:rPr lang="ru-RU" dirty="0" err="1" smtClean="0"/>
              <a:t>Жераф</a:t>
            </a:r>
            <a:r>
              <a:rPr lang="ru-RU" dirty="0" smtClean="0"/>
              <a:t> </a:t>
            </a:r>
            <a:r>
              <a:rPr lang="ru-RU" dirty="0" err="1" smtClean="0"/>
              <a:t>Буржоа</a:t>
            </a:r>
            <a:r>
              <a:rPr lang="ru-RU" dirty="0" smtClean="0"/>
              <a:t> и </a:t>
            </a:r>
            <a:r>
              <a:rPr lang="ru-RU" dirty="0" err="1" smtClean="0"/>
              <a:t>Темистокле</a:t>
            </a:r>
            <a:r>
              <a:rPr lang="ru-RU" dirty="0" smtClean="0"/>
              <a:t> Попа</a:t>
            </a:r>
          </a:p>
          <a:p>
            <a:pPr marL="0" indent="0">
              <a:buNone/>
            </a:pPr>
            <a:r>
              <a:rPr lang="ru-RU" dirty="0" smtClean="0"/>
              <a:t>Автор слов песен-Юрий </a:t>
            </a:r>
            <a:r>
              <a:rPr lang="ru-RU" dirty="0" err="1" smtClean="0"/>
              <a:t>Энтин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Паула</a:t>
            </a:r>
            <a:r>
              <a:rPr lang="ru-RU" dirty="0" smtClean="0"/>
              <a:t> </a:t>
            </a:r>
            <a:r>
              <a:rPr lang="ru-RU" dirty="0" err="1" smtClean="0"/>
              <a:t>Радулеску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2" r="24409" b="12532"/>
          <a:stretch/>
        </p:blipFill>
        <p:spPr>
          <a:xfrm>
            <a:off x="1259632" y="1340768"/>
            <a:ext cx="6192688" cy="4896544"/>
          </a:xfrm>
        </p:spPr>
      </p:pic>
    </p:spTree>
    <p:extLst>
      <p:ext uri="{BB962C8B-B14F-4D97-AF65-F5344CB8AC3E}">
        <p14:creationId xmlns:p14="http://schemas.microsoft.com/office/powerpoint/2010/main" val="8285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Василе Менцель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6" t="5692" r="31827" b="40753"/>
          <a:stretch/>
        </p:blipFill>
        <p:spPr>
          <a:xfrm>
            <a:off x="1115616" y="1484784"/>
            <a:ext cx="6768752" cy="4824535"/>
          </a:xfrm>
        </p:spPr>
      </p:pic>
    </p:spTree>
    <p:extLst>
      <p:ext uri="{BB962C8B-B14F-4D97-AF65-F5344CB8AC3E}">
        <p14:creationId xmlns:p14="http://schemas.microsoft.com/office/powerpoint/2010/main" val="34014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Козлята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5594" r="20018" b="13799"/>
          <a:stretch/>
        </p:blipFill>
        <p:spPr>
          <a:xfrm>
            <a:off x="827584" y="836712"/>
            <a:ext cx="7632848" cy="5400600"/>
          </a:xfrm>
        </p:spPr>
      </p:pic>
    </p:spTree>
    <p:extLst>
      <p:ext uri="{BB962C8B-B14F-4D97-AF65-F5344CB8AC3E}">
        <p14:creationId xmlns:p14="http://schemas.microsoft.com/office/powerpoint/2010/main" val="30846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просмотр!!!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4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исполнители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Исполнители: Людмила Гурченко, Михаил Боярский,  Олег Попов, Валентина </a:t>
            </a:r>
            <a:r>
              <a:rPr lang="ru-RU" dirty="0" err="1" smtClean="0"/>
              <a:t>Толкунова</a:t>
            </a:r>
            <a:r>
              <a:rPr lang="ru-RU" dirty="0" smtClean="0"/>
              <a:t>, Елена Камбурова, Клара </a:t>
            </a:r>
            <a:r>
              <a:rPr lang="ru-RU" dirty="0" err="1" smtClean="0"/>
              <a:t>Румянова</a:t>
            </a:r>
            <a:r>
              <a:rPr lang="ru-RU" dirty="0" smtClean="0"/>
              <a:t>, Татьяна </a:t>
            </a:r>
            <a:r>
              <a:rPr lang="ru-RU" dirty="0" err="1" smtClean="0"/>
              <a:t>Дасковская</a:t>
            </a:r>
            <a:r>
              <a:rPr lang="ru-RU" dirty="0" smtClean="0"/>
              <a:t>, Анатолий Горохов, Геннадий Трофимов, Владимир </a:t>
            </a:r>
            <a:r>
              <a:rPr lang="ru-RU" dirty="0" err="1" smtClean="0"/>
              <a:t>Качан</a:t>
            </a:r>
            <a:r>
              <a:rPr lang="ru-RU" dirty="0" smtClean="0"/>
              <a:t>, Евгений </a:t>
            </a:r>
            <a:r>
              <a:rPr lang="ru-RU" dirty="0" err="1" smtClean="0"/>
              <a:t>Герчаков</a:t>
            </a:r>
            <a:r>
              <a:rPr lang="ru-RU" dirty="0" smtClean="0"/>
              <a:t>.         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7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музыкальные краски передают образы героев мюзикла?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Эмоции и настроения песен передают музыкальные краски образов героев мюзик</a:t>
            </a:r>
            <a:r>
              <a:rPr lang="ru-RU" dirty="0" smtClean="0"/>
              <a:t>ла. В песнях козы мы слышим любовь к своим козлятам и к дому. Она их поёт мягким и нежным голосом. В другой её песне предстаёт образ мамы , которая защищает своих детей от волка. В песни, которая обращена к Серому волку звучит резкий голос козы. Песни волка отличаются от песен козы.  Их герой мюзикла исполняет  в злобной форме . В песнях, обращенных жителей леса к друг другу , слышны дружные ноты.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песни из мюзикла вам понравились ? Почему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Все песни в мюзикле очень красивые и душевные. Когда их слушаешь, чувствуешь  любовь, ласку и дружбу.</a:t>
            </a:r>
          </a:p>
          <a:p>
            <a:pPr marL="0" indent="0">
              <a:buNone/>
            </a:pPr>
            <a:r>
              <a:rPr lang="ru-RU" dirty="0" smtClean="0"/>
              <a:t>Больше всего мне понравилась песня  «Мама- первое слово», потому что она про маму. А мама самый дорогой человек на земле. Она никогда не придаст и всегда понимает и поддерживает тебя.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1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Ваше отношение к прослушанной музыке?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Я слушал много песен о дружбе и о маме.</a:t>
            </a:r>
          </a:p>
          <a:p>
            <a:pPr marL="0" indent="0">
              <a:buNone/>
            </a:pPr>
            <a:r>
              <a:rPr lang="ru-RU" dirty="0" smtClean="0"/>
              <a:t>В мюзикле же о дружбе и о маме выражается глубже и красивее, и песни затрагивают душу.</a:t>
            </a:r>
          </a:p>
          <a:p>
            <a:pPr marL="0" indent="0">
              <a:buNone/>
            </a:pPr>
            <a:r>
              <a:rPr lang="ru-RU" dirty="0" smtClean="0"/>
              <a:t>В мюзикле все песни поют просто потому, что они счастливы и рады тому, что у них есть друзья, а у детей есть мама и папа.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1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бы у вас была возможность сняться в этом мюзикле , то какую бы роль вы хотели сыграть? Почему?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Если бы я снимался в мюзикле, я бы хотел быть Серым волком. Но я хотел бы быть добрым и дружелюбным, помогать всем, чтобы у меня было много друзей, как у тети Маши. Ведь она добрая, у неё много друзей,  её все любят.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5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ru-RU" dirty="0" smtClean="0"/>
              <a:t>Приложение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6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Мюзикл «Мама»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 b="6903"/>
          <a:stretch/>
        </p:blipFill>
        <p:spPr>
          <a:xfrm>
            <a:off x="683568" y="1268760"/>
            <a:ext cx="7920880" cy="5257800"/>
          </a:xfrm>
        </p:spPr>
      </p:pic>
    </p:spTree>
    <p:extLst>
      <p:ext uri="{BB962C8B-B14F-4D97-AF65-F5344CB8AC3E}">
        <p14:creationId xmlns:p14="http://schemas.microsoft.com/office/powerpoint/2010/main" val="29090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402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Мюзикл «Мама» </vt:lpstr>
      <vt:lpstr>Кто авторы слов и музыки?</vt:lpstr>
      <vt:lpstr>Кто исполнители ?</vt:lpstr>
      <vt:lpstr>Какие музыкальные краски передают образы героев мюзикла?</vt:lpstr>
      <vt:lpstr>Как песни из мюзикла вам понравились ? Почему ?</vt:lpstr>
      <vt:lpstr>Ваше отношение к прослушанной музыке?</vt:lpstr>
      <vt:lpstr>Если бы у вас была возможность сняться в этом мюзикле , то какую бы роль вы хотели сыграть? Почему? </vt:lpstr>
      <vt:lpstr>Приложение </vt:lpstr>
      <vt:lpstr>Мюзикл «Мама»</vt:lpstr>
      <vt:lpstr>Людмила Гурченко</vt:lpstr>
      <vt:lpstr>Михаил Боярский </vt:lpstr>
      <vt:lpstr>Олег Попов </vt:lpstr>
      <vt:lpstr>Наталья Крачковская </vt:lpstr>
      <vt:lpstr>Савелий Крамаров , Джорже Михайца и  Валентин Манохин</vt:lpstr>
      <vt:lpstr>Флориан Питиш </vt:lpstr>
      <vt:lpstr>Вера Ивлева </vt:lpstr>
      <vt:lpstr>Евгений Герчаков </vt:lpstr>
      <vt:lpstr>Марина Поляк </vt:lpstr>
      <vt:lpstr>Виолета Андрей</vt:lpstr>
      <vt:lpstr>Паула Радулеску</vt:lpstr>
      <vt:lpstr>Василе Менцель</vt:lpstr>
      <vt:lpstr>Козлята </vt:lpstr>
      <vt:lpstr>Спасибо за просмотр!!!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Мюзикл «Мама»</dc:title>
  <dc:creator>admin</dc:creator>
  <cp:lastModifiedBy>admin</cp:lastModifiedBy>
  <cp:revision>17</cp:revision>
  <dcterms:created xsi:type="dcterms:W3CDTF">2017-01-09T12:00:20Z</dcterms:created>
  <dcterms:modified xsi:type="dcterms:W3CDTF">2017-01-10T15:37:08Z</dcterms:modified>
</cp:coreProperties>
</file>