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2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6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9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2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9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5499-D64A-42D1-92B7-B81B1D5DEFF0}" type="datetimeFigureOut">
              <a:rPr lang="ru-RU" smtClean="0"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3D03-414D-40D0-9A2E-A1EDC5F1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Мюзикл «Мама»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/>
          <a:p>
            <a:r>
              <a:rPr lang="ru-RU" dirty="0" smtClean="0"/>
              <a:t>режиссер-постановщик</a:t>
            </a:r>
          </a:p>
          <a:p>
            <a:r>
              <a:rPr lang="ru-RU" dirty="0" err="1" smtClean="0"/>
              <a:t>Элизабета</a:t>
            </a:r>
            <a:r>
              <a:rPr lang="ru-RU" dirty="0" smtClean="0"/>
              <a:t> </a:t>
            </a:r>
            <a:r>
              <a:rPr lang="ru-RU" dirty="0" err="1" smtClean="0"/>
              <a:t>Бостан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Выполнила: Павлова Виктория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Олег Попов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0385" r="36637" b="26643"/>
          <a:stretch/>
        </p:blipFill>
        <p:spPr>
          <a:xfrm>
            <a:off x="827584" y="1340768"/>
            <a:ext cx="7344816" cy="5328592"/>
          </a:xfrm>
        </p:spPr>
      </p:pic>
    </p:spTree>
    <p:extLst>
      <p:ext uri="{BB962C8B-B14F-4D97-AF65-F5344CB8AC3E}">
        <p14:creationId xmlns:p14="http://schemas.microsoft.com/office/powerpoint/2010/main" val="1308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Савелий </a:t>
            </a:r>
            <a:r>
              <a:rPr lang="ru-RU" dirty="0" err="1" smtClean="0"/>
              <a:t>Крамаров,Джорже</a:t>
            </a:r>
            <a:r>
              <a:rPr lang="ru-RU" dirty="0" smtClean="0"/>
              <a:t> </a:t>
            </a:r>
            <a:r>
              <a:rPr lang="ru-RU" dirty="0" err="1" smtClean="0"/>
              <a:t>Михайца</a:t>
            </a:r>
            <a:r>
              <a:rPr lang="ru-RU" dirty="0" smtClean="0"/>
              <a:t> и  Валентин </a:t>
            </a:r>
            <a:r>
              <a:rPr lang="ru-RU" dirty="0" err="1" smtClean="0"/>
              <a:t>Манохин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6" b="36263"/>
          <a:stretch/>
        </p:blipFill>
        <p:spPr>
          <a:xfrm>
            <a:off x="971600" y="1772816"/>
            <a:ext cx="7488831" cy="4176463"/>
          </a:xfrm>
        </p:spPr>
      </p:pic>
    </p:spTree>
    <p:extLst>
      <p:ext uri="{BB962C8B-B14F-4D97-AF65-F5344CB8AC3E}">
        <p14:creationId xmlns:p14="http://schemas.microsoft.com/office/powerpoint/2010/main" val="8128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Флориан</a:t>
            </a:r>
            <a:r>
              <a:rPr lang="ru-RU" dirty="0" smtClean="0"/>
              <a:t> </a:t>
            </a:r>
            <a:r>
              <a:rPr lang="ru-RU" dirty="0" err="1" smtClean="0"/>
              <a:t>Питиш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8" b="35942"/>
          <a:stretch/>
        </p:blipFill>
        <p:spPr>
          <a:xfrm>
            <a:off x="683569" y="1628800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val="31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Ивлева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8" t="35516" b="36584"/>
          <a:stretch/>
        </p:blipFill>
        <p:spPr>
          <a:xfrm>
            <a:off x="1547664" y="1412776"/>
            <a:ext cx="6192688" cy="4824535"/>
          </a:xfrm>
        </p:spPr>
      </p:pic>
    </p:spTree>
    <p:extLst>
      <p:ext uri="{BB962C8B-B14F-4D97-AF65-F5344CB8AC3E}">
        <p14:creationId xmlns:p14="http://schemas.microsoft.com/office/powerpoint/2010/main" val="4175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Евгений </a:t>
            </a:r>
            <a:r>
              <a:rPr lang="ru-RU" dirty="0" err="1" smtClean="0"/>
              <a:t>Герчаков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35516" r="23276" b="35301"/>
          <a:stretch/>
        </p:blipFill>
        <p:spPr>
          <a:xfrm>
            <a:off x="1115616" y="1340768"/>
            <a:ext cx="7200800" cy="4752528"/>
          </a:xfrm>
        </p:spPr>
      </p:pic>
    </p:spTree>
    <p:extLst>
      <p:ext uri="{BB962C8B-B14F-4D97-AF65-F5344CB8AC3E}">
        <p14:creationId xmlns:p14="http://schemas.microsoft.com/office/powerpoint/2010/main" val="25031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Наталья Крачковская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8" t="27499" b="27604"/>
          <a:stretch/>
        </p:blipFill>
        <p:spPr>
          <a:xfrm>
            <a:off x="1043608" y="1484784"/>
            <a:ext cx="6624736" cy="4824535"/>
          </a:xfrm>
        </p:spPr>
      </p:pic>
    </p:spTree>
    <p:extLst>
      <p:ext uri="{BB962C8B-B14F-4D97-AF65-F5344CB8AC3E}">
        <p14:creationId xmlns:p14="http://schemas.microsoft.com/office/powerpoint/2010/main" val="3371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Марина Поляк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0" b="30490"/>
          <a:stretch/>
        </p:blipFill>
        <p:spPr>
          <a:xfrm>
            <a:off x="683569" y="1484784"/>
            <a:ext cx="7632848" cy="4752528"/>
          </a:xfrm>
        </p:spPr>
      </p:pic>
    </p:spTree>
    <p:extLst>
      <p:ext uri="{BB962C8B-B14F-4D97-AF65-F5344CB8AC3E}">
        <p14:creationId xmlns:p14="http://schemas.microsoft.com/office/powerpoint/2010/main" val="31177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Виолета</a:t>
            </a:r>
            <a:r>
              <a:rPr lang="ru-RU" dirty="0" smtClean="0"/>
              <a:t> Андрей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7" b="34338"/>
          <a:stretch/>
        </p:blipFill>
        <p:spPr>
          <a:xfrm>
            <a:off x="1115616" y="1340768"/>
            <a:ext cx="6336703" cy="4896543"/>
          </a:xfrm>
        </p:spPr>
      </p:pic>
    </p:spTree>
    <p:extLst>
      <p:ext uri="{BB962C8B-B14F-4D97-AF65-F5344CB8AC3E}">
        <p14:creationId xmlns:p14="http://schemas.microsoft.com/office/powerpoint/2010/main" val="26240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Паула</a:t>
            </a:r>
            <a:r>
              <a:rPr lang="ru-RU" dirty="0" smtClean="0"/>
              <a:t> </a:t>
            </a:r>
            <a:r>
              <a:rPr lang="ru-RU" dirty="0" err="1" smtClean="0"/>
              <a:t>Радулеску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24409" b="12532"/>
          <a:stretch/>
        </p:blipFill>
        <p:spPr>
          <a:xfrm>
            <a:off x="1259632" y="1340768"/>
            <a:ext cx="6192688" cy="4896544"/>
          </a:xfrm>
        </p:spPr>
      </p:pic>
    </p:spTree>
    <p:extLst>
      <p:ext uri="{BB962C8B-B14F-4D97-AF65-F5344CB8AC3E}">
        <p14:creationId xmlns:p14="http://schemas.microsoft.com/office/powerpoint/2010/main" val="3067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Василе Менцель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t="5692" r="31827" b="40753"/>
          <a:stretch/>
        </p:blipFill>
        <p:spPr>
          <a:xfrm>
            <a:off x="1115616" y="1484784"/>
            <a:ext cx="6768752" cy="4824535"/>
          </a:xfrm>
        </p:spPr>
      </p:pic>
    </p:spTree>
    <p:extLst>
      <p:ext uri="{BB962C8B-B14F-4D97-AF65-F5344CB8AC3E}">
        <p14:creationId xmlns:p14="http://schemas.microsoft.com/office/powerpoint/2010/main" val="6696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авторы слов и музыки?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Композиторы-</a:t>
            </a:r>
            <a:r>
              <a:rPr lang="ru-RU" dirty="0" err="1" smtClean="0"/>
              <a:t>Жераф</a:t>
            </a:r>
            <a:r>
              <a:rPr lang="ru-RU" dirty="0" smtClean="0"/>
              <a:t> </a:t>
            </a:r>
            <a:r>
              <a:rPr lang="ru-RU" dirty="0" err="1" smtClean="0"/>
              <a:t>Буржоа</a:t>
            </a:r>
            <a:r>
              <a:rPr lang="ru-RU" dirty="0" smtClean="0"/>
              <a:t> и </a:t>
            </a:r>
            <a:r>
              <a:rPr lang="ru-RU" dirty="0" err="1" smtClean="0"/>
              <a:t>Темистокле</a:t>
            </a:r>
            <a:r>
              <a:rPr lang="ru-RU" dirty="0" smtClean="0"/>
              <a:t> Попа</a:t>
            </a:r>
          </a:p>
          <a:p>
            <a:pPr marL="0" indent="0">
              <a:buNone/>
            </a:pPr>
            <a:r>
              <a:rPr lang="ru-RU" dirty="0" smtClean="0"/>
              <a:t>Автор слов песен-Юрий </a:t>
            </a:r>
            <a:r>
              <a:rPr lang="ru-RU" dirty="0" err="1" smtClean="0"/>
              <a:t>Энтин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Козлята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5594" r="20018" b="13799"/>
          <a:stretch/>
        </p:blipFill>
        <p:spPr>
          <a:xfrm>
            <a:off x="827584" y="836712"/>
            <a:ext cx="7632848" cy="5400600"/>
          </a:xfrm>
        </p:spPr>
      </p:pic>
    </p:spTree>
    <p:extLst>
      <p:ext uri="{BB962C8B-B14F-4D97-AF65-F5344CB8AC3E}">
        <p14:creationId xmlns:p14="http://schemas.microsoft.com/office/powerpoint/2010/main" val="3538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Кто исполнители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Исполнители: Людмила Гурченко, Михаил Боярский,</a:t>
            </a:r>
            <a:r>
              <a:rPr lang="ru-RU" dirty="0"/>
              <a:t> </a:t>
            </a:r>
            <a:r>
              <a:rPr lang="ru-RU" dirty="0" smtClean="0"/>
              <a:t> Олег Попов, Валентина </a:t>
            </a:r>
            <a:r>
              <a:rPr lang="ru-RU" dirty="0" err="1" smtClean="0"/>
              <a:t>Толкунова</a:t>
            </a:r>
            <a:r>
              <a:rPr lang="ru-RU" dirty="0" smtClean="0"/>
              <a:t>, Елена Камбурова, Клара </a:t>
            </a:r>
            <a:r>
              <a:rPr lang="ru-RU" dirty="0" err="1" smtClean="0"/>
              <a:t>Румянова</a:t>
            </a:r>
            <a:r>
              <a:rPr lang="ru-RU" dirty="0" smtClean="0"/>
              <a:t>, Татьяна </a:t>
            </a:r>
            <a:r>
              <a:rPr lang="ru-RU" dirty="0" err="1" smtClean="0"/>
              <a:t>Дасковская</a:t>
            </a:r>
            <a:r>
              <a:rPr lang="ru-RU" dirty="0" smtClean="0"/>
              <a:t>, Анатолий Горохов, Геннадий Трофимов, Владимир </a:t>
            </a:r>
            <a:r>
              <a:rPr lang="ru-RU" dirty="0" err="1" smtClean="0"/>
              <a:t>Качан</a:t>
            </a:r>
            <a:r>
              <a:rPr lang="ru-RU" dirty="0" smtClean="0"/>
              <a:t>, Евгений </a:t>
            </a:r>
            <a:r>
              <a:rPr lang="ru-RU" dirty="0" err="1" smtClean="0"/>
              <a:t>Герчаков</a:t>
            </a:r>
            <a:r>
              <a:rPr lang="ru-RU" dirty="0" smtClean="0"/>
              <a:t>.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Сочинение по мюзиклу «Мама»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Я смотрела много мюзиклов, но мюзикл «Мама» самый лучший. В мюзикле рассказывается о коз Маше, её козлятах и Сером волке.  Коза Маша добрая, умная  и трудолюбивая, козлята весёлые и послушные, а Серый волк- сердитый злой лгун.</a:t>
            </a:r>
          </a:p>
          <a:p>
            <a:pPr marL="0" indent="0">
              <a:buNone/>
            </a:pPr>
            <a:r>
              <a:rPr lang="ru-RU" dirty="0"/>
              <a:t> В</a:t>
            </a:r>
            <a:r>
              <a:rPr lang="ru-RU" dirty="0" smtClean="0"/>
              <a:t> мюзикле все герои поют и веселые, за исключением волка.  Все герои веселые, потому что они дружные и всегда помогают друг другу. А Серый волк ни с кем не дружит, но у него есть помощники: осел, рысь и племянник волчонок. Они  делают много пакостей, поэтому у них нет друзей.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8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мюзикле «Мама» много завораживающих эпизодов. Мне больше всего нравится эпизод, где коза Маша и её друзья проучили злого волка и его помощников за то, что они похитили  козлят. Друзья козы вырыли в пруду  ров, а туда упал волк.</a:t>
            </a:r>
          </a:p>
          <a:p>
            <a:pPr marL="0" indent="0">
              <a:buNone/>
            </a:pPr>
            <a:r>
              <a:rPr lang="ru-RU" dirty="0" smtClean="0"/>
              <a:t>Не понравился эпизод, когда Серый волк обманом похищает козлят. Он спел маминым голосом , а козлята впустили его. Волк их украл, только средняя дочка осталась дома.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мюзикле много поют. Все песни  душевные и красивые. Больше всего  мне понравилась песня «Мама-первое слова». Её поют все: коза Маша, козлята, друзья козы , Серый волк и его помощники.</a:t>
            </a:r>
          </a:p>
          <a:p>
            <a:pPr marL="0" indent="0">
              <a:buNone/>
            </a:pPr>
            <a:r>
              <a:rPr lang="ru-RU" dirty="0" smtClean="0"/>
              <a:t>Если бы я снималась в мюзикле, я бы хотела быть козой Машей. Ведь её все любят, у неё много друзей.</a:t>
            </a:r>
          </a:p>
          <a:p>
            <a:pPr marL="0" indent="0">
              <a:buNone/>
            </a:pPr>
            <a:r>
              <a:rPr lang="ru-RU" dirty="0" smtClean="0"/>
              <a:t>Этот мюзикл учит нас быть добрыми, дружелюбными и всегда любить свою маму.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ПРИЛОЖЕНИЕ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6903"/>
          <a:stretch/>
        </p:blipFill>
        <p:spPr>
          <a:xfrm>
            <a:off x="611560" y="1124744"/>
            <a:ext cx="7992888" cy="5733255"/>
          </a:xfrm>
        </p:spPr>
      </p:pic>
    </p:spTree>
    <p:extLst>
      <p:ext uri="{BB962C8B-B14F-4D97-AF65-F5344CB8AC3E}">
        <p14:creationId xmlns:p14="http://schemas.microsoft.com/office/powerpoint/2010/main" val="27426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Людмила Гурченко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0" b="36583"/>
          <a:stretch/>
        </p:blipFill>
        <p:spPr>
          <a:xfrm>
            <a:off x="611560" y="1340768"/>
            <a:ext cx="7704855" cy="4968551"/>
          </a:xfrm>
        </p:spPr>
      </p:pic>
    </p:spTree>
    <p:extLst>
      <p:ext uri="{BB962C8B-B14F-4D97-AF65-F5344CB8AC3E}">
        <p14:creationId xmlns:p14="http://schemas.microsoft.com/office/powerpoint/2010/main" val="3839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Боярский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3" b="33697"/>
          <a:stretch/>
        </p:blipFill>
        <p:spPr>
          <a:xfrm>
            <a:off x="827584" y="1412776"/>
            <a:ext cx="7560840" cy="4680520"/>
          </a:xfrm>
        </p:spPr>
      </p:pic>
    </p:spTree>
    <p:extLst>
      <p:ext uri="{BB962C8B-B14F-4D97-AF65-F5344CB8AC3E}">
        <p14:creationId xmlns:p14="http://schemas.microsoft.com/office/powerpoint/2010/main" val="40952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361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Мюзикл «Мама» </vt:lpstr>
      <vt:lpstr>Кто авторы слов и музыки?</vt:lpstr>
      <vt:lpstr>Кто исполнители ?</vt:lpstr>
      <vt:lpstr>Сочинение по мюзиклу «Мама»</vt:lpstr>
      <vt:lpstr>Презентация PowerPoint</vt:lpstr>
      <vt:lpstr>Презентация PowerPoint</vt:lpstr>
      <vt:lpstr>ПРИЛОЖЕНИЕ </vt:lpstr>
      <vt:lpstr>Людмила Гурченко</vt:lpstr>
      <vt:lpstr>Михаил Боярский </vt:lpstr>
      <vt:lpstr>Олег Попов </vt:lpstr>
      <vt:lpstr>Савелий Крамаров,Джорже Михайца и  Валентин Манохин</vt:lpstr>
      <vt:lpstr>Флориан Питиш </vt:lpstr>
      <vt:lpstr>Вера Ивлева </vt:lpstr>
      <vt:lpstr>Евгений Герчаков </vt:lpstr>
      <vt:lpstr>Наталья Крачковская </vt:lpstr>
      <vt:lpstr>Марина Поляк </vt:lpstr>
      <vt:lpstr>Виолета Андрей</vt:lpstr>
      <vt:lpstr>Паула Радулеску</vt:lpstr>
      <vt:lpstr>Василе Менцель</vt:lpstr>
      <vt:lpstr>Козлята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Мюзикл «Мама»</dc:title>
  <dc:creator>admin</dc:creator>
  <cp:lastModifiedBy>admin</cp:lastModifiedBy>
  <cp:revision>16</cp:revision>
  <dcterms:created xsi:type="dcterms:W3CDTF">2017-01-09T10:47:55Z</dcterms:created>
  <dcterms:modified xsi:type="dcterms:W3CDTF">2017-01-09T18:57:22Z</dcterms:modified>
</cp:coreProperties>
</file>